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12"/>
  </p:notesMasterIdLst>
  <p:handoutMasterIdLst>
    <p:handoutMasterId r:id="rId13"/>
  </p:handoutMasterIdLst>
  <p:sldIdLst>
    <p:sldId id="257" r:id="rId2"/>
    <p:sldId id="472" r:id="rId3"/>
    <p:sldId id="473" r:id="rId4"/>
    <p:sldId id="474" r:id="rId5"/>
    <p:sldId id="468" r:id="rId6"/>
    <p:sldId id="469" r:id="rId7"/>
    <p:sldId id="470" r:id="rId8"/>
    <p:sldId id="399" r:id="rId9"/>
    <p:sldId id="390" r:id="rId10"/>
    <p:sldId id="401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88032" autoAdjust="0"/>
  </p:normalViewPr>
  <p:slideViewPr>
    <p:cSldViewPr>
      <p:cViewPr varScale="1">
        <p:scale>
          <a:sx n="100" d="100"/>
          <a:sy n="100" d="100"/>
        </p:scale>
        <p:origin x="19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C5132B4C-2CC2-4134-B067-DC2D03F0AB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20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786B87A4-2D51-4D0A-9264-1105AD92A9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05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6DB7D5-6BFE-41A9-B542-9A13D585168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768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3D0138-59C9-44D5-881E-422305FA0E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endParaRPr lang="en-GB"/>
          </a:p>
        </p:txBody>
      </p:sp>
      <p:sp>
        <p:nvSpPr>
          <p:cNvPr id="15770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7067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62CB98-A5A6-4204-A498-258B7EEF474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341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805EE-8FC2-40B8-A901-C5A29C8C97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/>
              <a:t>The different alternatives are never entirely equivalent, but sometimes similar enough for estimating purposes</a:t>
            </a:r>
          </a:p>
        </p:txBody>
      </p:sp>
      <p:sp>
        <p:nvSpPr>
          <p:cNvPr id="14848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47797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5D5EE9-1403-44FF-A337-E10B8C12CC6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/>
              <a:t>If you don’t allocate enough calendar time, the effort goes up very dramatically</a:t>
            </a:r>
          </a:p>
          <a:p>
            <a:pPr eaLnBrk="1" hangingPunct="1"/>
            <a:r>
              <a:rPr lang="en-US"/>
              <a:t>And below a certain point, known as theoretical cycle time, you cannot possibly do it without a significant process change</a:t>
            </a:r>
          </a:p>
          <a:p>
            <a:pPr eaLnBrk="1" hangingPunct="1"/>
            <a:r>
              <a:rPr lang="en-US"/>
              <a:t>You also increase effort if you stretch out the schedule because of the added burden of ongoing overhead costs and idle time</a:t>
            </a:r>
          </a:p>
          <a:p>
            <a:pPr eaLnBrk="1" hangingPunct="1"/>
            <a:r>
              <a:rPr lang="en-US"/>
              <a:t>Putnam was primarily concerned about the impact of schedule compression on effort. </a:t>
            </a:r>
          </a:p>
        </p:txBody>
      </p:sp>
      <p:sp>
        <p:nvSpPr>
          <p:cNvPr id="14950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90369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6D6517-AFF1-48E4-A860-BD98E17C42C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Calculate effort and cost based on the size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509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B5B275-AD00-4E26-94A7-A5DFB8D98C4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053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 lIns="90113" tIns="44266" rIns="90113" bIns="44266"/>
          <a:lstStyle/>
          <a:p>
            <a:pPr eaLnBrk="1" hangingPunct="1"/>
            <a:r>
              <a:rPr lang="en-US"/>
              <a:t>This method can be used for a “quick and dirty” analysis so you see what kind of effort you are dealing with</a:t>
            </a:r>
          </a:p>
          <a:p>
            <a:pPr eaLnBrk="1" hangingPunct="1"/>
            <a:r>
              <a:rPr lang="en-US"/>
              <a:t>It can also be pretty accurate but only if you have good data</a:t>
            </a:r>
          </a:p>
        </p:txBody>
      </p:sp>
      <p:sp>
        <p:nvSpPr>
          <p:cNvPr id="15053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80748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tr-TR"/>
            </a:p>
          </p:txBody>
        </p:sp>
      </p:grpSp>
      <p:sp>
        <p:nvSpPr>
          <p:cNvPr id="829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D7402-615D-4FFA-B598-75DBEA6B30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87B27-F526-4D71-81B4-EC72623397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C275EA-576F-465B-B9F6-D202344664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Başlık ve Tab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Tablo Yer Tutucusu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tr-TR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BC5EB-11F7-461A-BD8F-7F1DF82CA6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C5F21-3C7E-4F93-B8B5-92C9F31DB8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79620C-5542-420D-86C8-F1848D3B0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A2EBC-9A0C-495F-9174-1211968FA0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365DE-516C-4EE6-AD4A-8E5D4A0139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FBAA6-C72F-4BD5-8FC8-045E65843D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CAA34-6007-4AFE-8FDD-956ECCA2C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2E61B1-E776-46BC-A305-01CE152D6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9C58D-3FC2-42FB-A709-1DA2479811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B837D121-FF9B-4B18-83BC-06229F7E51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1927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tr-TR"/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GB" sz="2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br>
              <a:rPr lang="en-US" sz="5200" b="1" dirty="0"/>
            </a:br>
            <a:r>
              <a:rPr lang="en-US" sz="5200" b="1" dirty="0"/>
              <a:t>Introduction to Software Engineering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Project Management:</a:t>
            </a:r>
          </a:p>
          <a:p>
            <a:pPr eaLnBrk="1" hangingPunct="1"/>
            <a:r>
              <a:rPr lang="en-US" dirty="0"/>
              <a:t>Effort Estimation</a:t>
            </a:r>
          </a:p>
          <a:p>
            <a:pPr eaLnBrk="1" hangingPunct="1"/>
            <a:r>
              <a:rPr lang="en-US"/>
              <a:t>Schedules</a:t>
            </a:r>
            <a:endParaRPr lang="en-US" dirty="0"/>
          </a:p>
        </p:txBody>
      </p:sp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B326C5BA-8DBF-4CEE-B666-3E32F2169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46"/>
    </mc:Choice>
    <mc:Fallback xmlns="">
      <p:transition spd="slow" advTm="20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389" x="2603500" y="3086100"/>
          <p14:tracePt t="18396" x="3060700" y="3105150"/>
          <p14:tracePt t="18403" x="3352800" y="3105150"/>
          <p14:tracePt t="18411" x="3662363" y="3122613"/>
          <p14:tracePt t="18418" x="4000500" y="3122613"/>
          <p14:tracePt t="18427" x="4275138" y="3141663"/>
          <p14:tracePt t="18434" x="4476750" y="3141663"/>
          <p14:tracePt t="18442" x="4622800" y="3141663"/>
          <p14:tracePt t="18449" x="4786313" y="3159125"/>
          <p14:tracePt t="18458" x="5005388" y="3159125"/>
          <p14:tracePt t="18464" x="5316538" y="3141663"/>
          <p14:tracePt t="18473" x="5535613" y="3141663"/>
          <p14:tracePt t="18481" x="5700713" y="3132138"/>
          <p14:tracePt t="18488" x="5883275" y="3114675"/>
          <p14:tracePt t="18496" x="6065838" y="3105150"/>
          <p14:tracePt t="18502" x="6302375" y="3068638"/>
          <p14:tracePt t="18511" x="6530975" y="3068638"/>
          <p14:tracePt t="18518" x="6705600" y="3049588"/>
          <p14:tracePt t="18526" x="6842125" y="3041650"/>
          <p14:tracePt t="18533" x="7007225" y="3022600"/>
          <p14:tracePt t="18541" x="7170738" y="3005138"/>
          <p14:tracePt t="18549" x="7399338" y="2995613"/>
          <p14:tracePt t="18556" x="7600950" y="2976563"/>
          <p14:tracePt t="18565" x="7737475" y="2976563"/>
          <p14:tracePt t="18571" x="7864475" y="2976563"/>
          <p14:tracePt t="18580" x="8056563" y="2949575"/>
          <p14:tracePt t="18586" x="8221663" y="2930525"/>
          <p14:tracePt t="18595" x="8421688" y="2913063"/>
          <p14:tracePt t="18601" x="8642350" y="2913063"/>
          <p14:tracePt t="18609" x="8805863" y="2913063"/>
          <p14:tracePt t="18617" x="8934450" y="2913063"/>
          <p14:tracePt t="18625" x="9061450" y="29035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 simple effort calculation method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EFFORT = Size * Historical Productivity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Examples: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Lines of Code * Staff Days / LOC = Staff Days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Modules * Staff Days / Module = Staff Days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Function Points * Staff Days / FP = Staff Days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Regardless of what unit you measure, if you have good historical data, this is a very effective way to estimate effort</a:t>
            </a:r>
          </a:p>
        </p:txBody>
      </p:sp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F284E4BE-A07A-421A-89CB-8484FEC45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7893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425" x="46038" y="757238"/>
          <p14:tracePt t="27432" x="82550" y="803275"/>
          <p14:tracePt t="27440" x="119063" y="830263"/>
          <p14:tracePt t="27448" x="146050" y="866775"/>
          <p14:tracePt t="27456" x="228600" y="922338"/>
          <p14:tracePt t="27463" x="328613" y="995363"/>
          <p14:tracePt t="27471" x="401638" y="1058863"/>
          <p14:tracePt t="27479" x="474663" y="1095375"/>
          <p14:tracePt t="27486" x="539750" y="1123950"/>
          <p14:tracePt t="27495" x="584200" y="1160463"/>
          <p14:tracePt t="27501" x="685800" y="1214438"/>
          <p14:tracePt t="27510" x="766763" y="1270000"/>
          <p14:tracePt t="27517" x="839788" y="1323975"/>
          <p14:tracePt t="27525" x="876300" y="1350963"/>
          <p14:tracePt t="27534" x="922338" y="1370013"/>
          <p14:tracePt t="27539" x="958850" y="1387475"/>
          <p14:tracePt t="27549" x="985838" y="1416050"/>
          <p14:tracePt t="27554" x="1004888" y="1423988"/>
          <p14:tracePt t="27564" x="1022350" y="1433513"/>
          <p14:tracePt t="27570" x="1041400" y="1443038"/>
          <p14:tracePt t="27579" x="1087438" y="1460500"/>
          <p14:tracePt t="27585" x="1114425" y="1470025"/>
          <p14:tracePt t="27594" x="1177925" y="1497013"/>
          <p14:tracePt t="27600" x="1206500" y="1506538"/>
          <p14:tracePt t="27608" x="1250950" y="1516063"/>
          <p14:tracePt t="27616" x="1270000" y="1525588"/>
          <p14:tracePt t="27623" x="1296988" y="1533525"/>
          <p14:tracePt t="27631" x="1323975" y="1543050"/>
          <p14:tracePt t="27638" x="1343025" y="1552575"/>
          <p14:tracePt t="27647" x="1389063" y="1579563"/>
          <p14:tracePt t="27653" x="1416050" y="1598613"/>
          <p14:tracePt t="27662" x="1433513" y="1606550"/>
          <p14:tracePt t="27669" x="1462088" y="1616075"/>
          <p14:tracePt t="27677" x="1489075" y="1625600"/>
          <p14:tracePt t="27684" x="1506538" y="1635125"/>
          <p14:tracePt t="27692" x="1516063" y="1643063"/>
          <p14:tracePt t="27700" x="1535113" y="1643063"/>
          <p14:tracePt t="27707" x="1535113" y="1652588"/>
          <p14:tracePt t="27716" x="1543050" y="1652588"/>
          <p14:tracePt t="27721" x="1552575" y="1671638"/>
          <p14:tracePt t="27730" x="1571625" y="1679575"/>
          <p14:tracePt t="27736" x="1579563" y="1679575"/>
          <p14:tracePt t="27745" x="1589088" y="1689100"/>
          <p14:tracePt t="27752" x="1598613" y="1698625"/>
          <p14:tracePt t="27760" x="1608138" y="1708150"/>
          <p14:tracePt t="27767" x="1617663" y="1716088"/>
          <p14:tracePt t="27774" x="1617663" y="1725613"/>
          <p14:tracePt t="27790" x="1625600" y="1725613"/>
          <p14:tracePt t="27799" x="1625600" y="1735138"/>
          <p14:tracePt t="27820" x="1635125" y="1735138"/>
          <p14:tracePt t="27829" x="1644650" y="1735138"/>
          <p14:tracePt t="27835" x="1644650" y="1744663"/>
          <p14:tracePt t="27842" x="1654175" y="1744663"/>
          <p14:tracePt t="27849" x="1671638" y="1752600"/>
          <p14:tracePt t="27857" x="1690688" y="1771650"/>
          <p14:tracePt t="27865" x="1708150" y="1781175"/>
          <p14:tracePt t="27872" x="1735138" y="1808163"/>
          <p14:tracePt t="27881" x="1771650" y="1825625"/>
          <p14:tracePt t="27887" x="1827213" y="1844675"/>
          <p14:tracePt t="27895" x="1854200" y="1854200"/>
          <p14:tracePt t="27902" x="1890713" y="1871663"/>
          <p14:tracePt t="27910" x="1917700" y="1881188"/>
          <p14:tracePt t="27918" x="1946275" y="1881188"/>
          <p14:tracePt t="27925" x="1990725" y="1890713"/>
          <p14:tracePt t="27933" x="2027238" y="1890713"/>
          <p14:tracePt t="27940" x="2073275" y="1890713"/>
          <p14:tracePt t="27950" x="2128838" y="1890713"/>
          <p14:tracePt t="27975" x="2284413" y="1898650"/>
          <p14:tracePt t="27978" x="2328863" y="1908175"/>
          <p14:tracePt t="27985" x="2357438" y="1917700"/>
          <p14:tracePt t="27995" x="2420938" y="1944688"/>
          <p14:tracePt t="28000" x="2438400" y="1954213"/>
          <p14:tracePt t="28009" x="2466975" y="1963738"/>
          <p14:tracePt t="28016" x="2474913" y="1973263"/>
          <p14:tracePt t="28023" x="2503488" y="1981200"/>
          <p14:tracePt t="28033" x="2530475" y="1990725"/>
          <p14:tracePt t="28038" x="2576513" y="1990725"/>
          <p14:tracePt t="28048" x="2593975" y="2009775"/>
          <p14:tracePt t="28053" x="2613025" y="2009775"/>
          <p14:tracePt t="28062" x="2620963" y="2017713"/>
          <p14:tracePt t="28068" x="2630488" y="2017713"/>
          <p14:tracePt t="28077" x="2640013" y="2017713"/>
          <p14:tracePt t="28595" x="2667000" y="2017713"/>
          <p14:tracePt t="28602" x="2713038" y="2017713"/>
          <p14:tracePt t="28609" x="2749550" y="2017713"/>
          <p14:tracePt t="28617" x="2768600" y="2017713"/>
          <p14:tracePt t="28632" x="2822575" y="2017713"/>
          <p14:tracePt t="28640" x="2841625" y="2017713"/>
          <p14:tracePt t="28648" x="2878138" y="2017713"/>
          <p14:tracePt t="28656" x="2905125" y="2017713"/>
          <p14:tracePt t="28663" x="2914650" y="2017713"/>
          <p14:tracePt t="28670" x="2922588" y="2017713"/>
          <p14:tracePt t="28685" x="2932113" y="2017713"/>
          <p14:tracePt t="28700" x="2941638" y="2017713"/>
          <p14:tracePt t="28723" x="2951163" y="2017713"/>
          <p14:tracePt t="28731" x="2959100" y="2017713"/>
          <p14:tracePt t="28739" x="2978150" y="2017713"/>
          <p14:tracePt t="28754" x="3005138" y="2017713"/>
          <p14:tracePt t="28761" x="3041650" y="2017713"/>
          <p14:tracePt t="28769" x="3060700" y="2017713"/>
          <p14:tracePt t="28778" x="3078163" y="2017713"/>
          <p14:tracePt t="28784" x="3087688" y="2017713"/>
          <p14:tracePt t="28792" x="3105150" y="2017713"/>
          <p14:tracePt t="28799" x="3141663" y="2017713"/>
          <p14:tracePt t="28807" x="3160713" y="2009775"/>
          <p14:tracePt t="28815" x="3178175" y="2009775"/>
          <p14:tracePt t="28822" x="3187700" y="2009775"/>
          <p14:tracePt t="28830" x="3197225" y="2009775"/>
          <p14:tracePt t="28837" x="3206750" y="2009775"/>
          <p14:tracePt t="28852" x="3214688" y="2009775"/>
          <p14:tracePt t="28861" x="3233738" y="2009775"/>
          <p14:tracePt t="28867" x="3243263" y="2009775"/>
          <p14:tracePt t="28875" x="3260725" y="2009775"/>
          <p14:tracePt t="28891" x="3289300" y="2009775"/>
          <p14:tracePt t="28898" x="3306763" y="2009775"/>
          <p14:tracePt t="28906" x="3325813" y="2009775"/>
          <p14:tracePt t="28915" x="3343275" y="2009775"/>
          <p14:tracePt t="28921" x="3370263" y="2009775"/>
          <p14:tracePt t="28930" x="3398838" y="2009775"/>
          <p14:tracePt t="28936" x="3471863" y="2017713"/>
          <p14:tracePt t="28944" x="3516313" y="2017713"/>
          <p14:tracePt t="28951" x="3552825" y="2017713"/>
          <p14:tracePt t="28959" x="3598863" y="2027238"/>
          <p14:tracePt t="28967" x="3635375" y="2027238"/>
          <p14:tracePt t="28975" x="3698875" y="2027238"/>
          <p14:tracePt t="28983" x="3727450" y="2027238"/>
          <p14:tracePt t="28992" x="3754438" y="2017713"/>
          <p14:tracePt t="28998" x="3781425" y="2017713"/>
          <p14:tracePt t="29005" x="3817938" y="2000250"/>
          <p14:tracePt t="29013" x="3873500" y="2000250"/>
          <p14:tracePt t="29020" x="3910013" y="2000250"/>
          <p14:tracePt t="29028" x="3956050" y="1990725"/>
          <p14:tracePt t="29035" x="3983038" y="1981200"/>
          <p14:tracePt t="29043" x="4037013" y="1963738"/>
          <p14:tracePt t="29050" x="4119563" y="1944688"/>
          <p14:tracePt t="29059" x="4175125" y="1935163"/>
          <p14:tracePt t="29066" x="4219575" y="1927225"/>
          <p14:tracePt t="29072" x="4292600" y="1927225"/>
          <p14:tracePt t="29081" x="4348163" y="1908175"/>
          <p14:tracePt t="29089" x="4411663" y="1898650"/>
          <p14:tracePt t="29096" x="4440238" y="1898650"/>
          <p14:tracePt t="29103" x="4457700" y="1898650"/>
          <p14:tracePt t="29111" x="4476750" y="1890713"/>
          <p14:tracePt t="29118" x="4484688" y="1890713"/>
          <p14:tracePt t="29126" x="4494213" y="1890713"/>
          <p14:tracePt t="29393" x="4448175" y="1898650"/>
          <p14:tracePt t="29399" x="4375150" y="1927225"/>
          <p14:tracePt t="29407" x="4311650" y="1944688"/>
          <p14:tracePt t="29415" x="4219575" y="1973263"/>
          <p14:tracePt t="29422" x="4138613" y="1981200"/>
          <p14:tracePt t="29432" x="4065588" y="1981200"/>
          <p14:tracePt t="29438" x="3992563" y="1990725"/>
          <p14:tracePt t="29446" x="3946525" y="1990725"/>
          <p14:tracePt t="29453" x="3919538" y="1990725"/>
          <p14:tracePt t="29461" x="3890963" y="2000250"/>
          <p14:tracePt t="29468" x="3817938" y="2000250"/>
          <p14:tracePt t="29476" x="3773488" y="2017713"/>
          <p14:tracePt t="29483" x="3744913" y="2027238"/>
          <p14:tracePt t="29491" x="3727450" y="2027238"/>
          <p14:tracePt t="29499" x="3698875" y="2036763"/>
          <p14:tracePt t="29507" x="3644900" y="2046288"/>
          <p14:tracePt t="29516" x="3608388" y="2054225"/>
          <p14:tracePt t="29521" x="3581400" y="2054225"/>
          <p14:tracePt t="29529" x="3562350" y="2063750"/>
          <p14:tracePt t="29536" x="3535363" y="2063750"/>
          <p14:tracePt t="29544" x="3489325" y="2073275"/>
          <p14:tracePt t="29552" x="3452813" y="2082800"/>
          <p14:tracePt t="29559" x="3435350" y="2100263"/>
          <p14:tracePt t="29567" x="3406775" y="2100263"/>
          <p14:tracePt t="29575" x="3389313" y="2100263"/>
          <p14:tracePt t="29582" x="3352800" y="2100263"/>
          <p14:tracePt t="29590" x="3325813" y="2100263"/>
          <p14:tracePt t="29598" x="3289300" y="2100263"/>
          <p14:tracePt t="29605" x="3260725" y="2100263"/>
          <p14:tracePt t="29613" x="3214688" y="2090738"/>
          <p14:tracePt t="29620" x="3187700" y="2090738"/>
          <p14:tracePt t="29629" x="3170238" y="2090738"/>
          <p14:tracePt t="29635" x="3151188" y="2090738"/>
          <p14:tracePt t="29644" x="3133725" y="2090738"/>
          <p14:tracePt t="29650" x="3105150" y="2090738"/>
          <p14:tracePt t="29659" x="3068638" y="2082800"/>
          <p14:tracePt t="29666" x="3060700" y="2082800"/>
          <p14:tracePt t="29674" x="3041650" y="2082800"/>
          <p14:tracePt t="29681" x="3024188" y="2073275"/>
          <p14:tracePt t="29689" x="3014663" y="2073275"/>
          <p14:tracePt t="29697" x="3005138" y="2073275"/>
          <p14:tracePt t="29703" x="2987675" y="2063750"/>
          <p14:tracePt t="29712" x="2959100" y="2063750"/>
          <p14:tracePt t="29719" x="2941638" y="2054225"/>
          <p14:tracePt t="29727" x="2914650" y="2054225"/>
          <p14:tracePt t="29734" x="2886075" y="2046288"/>
          <p14:tracePt t="29742" x="2878138" y="2046288"/>
          <p14:tracePt t="29749" x="2859088" y="2046288"/>
          <p14:tracePt t="29758" x="2841625" y="2036763"/>
          <p14:tracePt t="29765" x="2832100" y="2036763"/>
          <p14:tracePt t="29773" x="2805113" y="2036763"/>
          <p14:tracePt t="29782" x="2786063" y="2027238"/>
          <p14:tracePt t="29788" x="2768600" y="2017713"/>
          <p14:tracePt t="29796" x="2749550" y="2009775"/>
          <p14:tracePt t="29802" x="2740025" y="2009775"/>
          <p14:tracePt t="29811" x="2732088" y="2009775"/>
          <p14:tracePt t="29818" x="2732088" y="2000250"/>
          <p14:tracePt t="29833" x="2722563" y="2000250"/>
          <p14:tracePt t="30191" x="2749550" y="2000250"/>
          <p14:tracePt t="30197" x="2813050" y="2017713"/>
          <p14:tracePt t="30205" x="2868613" y="2027238"/>
          <p14:tracePt t="30216" x="2914650" y="2036763"/>
          <p14:tracePt t="30220" x="2941638" y="2046288"/>
          <p14:tracePt t="30230" x="2968625" y="2046288"/>
          <p14:tracePt t="30235" x="3005138" y="2046288"/>
          <p14:tracePt t="30244" x="3032125" y="2046288"/>
          <p14:tracePt t="30251" x="3068638" y="2046288"/>
          <p14:tracePt t="30260" x="3105150" y="2054225"/>
          <p14:tracePt t="30266" x="3133725" y="2054225"/>
          <p14:tracePt t="30274" x="3160713" y="2054225"/>
          <p14:tracePt t="30282" x="3178175" y="2054225"/>
          <p14:tracePt t="30290" x="3197225" y="2054225"/>
          <p14:tracePt t="30299" x="3214688" y="2063750"/>
          <p14:tracePt t="30304" x="3224213" y="2063750"/>
          <p14:tracePt t="30312" x="3260725" y="2063750"/>
          <p14:tracePt t="30319" x="3297238" y="2063750"/>
          <p14:tracePt t="30328" x="3316288" y="2063750"/>
          <p14:tracePt t="30334" x="3343275" y="2063750"/>
          <p14:tracePt t="30344" x="3362325" y="2063750"/>
          <p14:tracePt t="30349" x="3416300" y="2063750"/>
          <p14:tracePt t="30358" x="3462338" y="2073275"/>
          <p14:tracePt t="30365" x="3498850" y="2073275"/>
          <p14:tracePt t="30372" x="3535363" y="2090738"/>
          <p14:tracePt t="30382" x="3544888" y="2090738"/>
          <p14:tracePt t="30388" x="3581400" y="2109788"/>
          <p14:tracePt t="30396" x="3608388" y="2109788"/>
          <p14:tracePt t="30403" x="3635375" y="2109788"/>
          <p14:tracePt t="30412" x="3654425" y="2119313"/>
          <p14:tracePt t="30418" x="3671888" y="2119313"/>
          <p14:tracePt t="30427" x="3681413" y="2119313"/>
          <p14:tracePt t="30433" x="3708400" y="2127250"/>
          <p14:tracePt t="30441" x="3735388" y="2127250"/>
          <p14:tracePt t="30448" x="3763963" y="2127250"/>
          <p14:tracePt t="30457" x="3781425" y="2127250"/>
          <p14:tracePt t="30464" x="3790950" y="2127250"/>
          <p14:tracePt t="30471" x="3800475" y="2127250"/>
          <p14:tracePt t="30479" x="3817938" y="2127250"/>
          <p14:tracePt t="30486" x="3827463" y="2127250"/>
          <p14:tracePt t="30495" x="3836988" y="2127250"/>
          <p14:tracePt t="30501" x="3846513" y="2127250"/>
          <p14:tracePt t="30510" x="3854450" y="2127250"/>
          <p14:tracePt t="30516" x="3873500" y="2127250"/>
          <p14:tracePt t="30525" x="3883025" y="2127250"/>
          <p14:tracePt t="30532" x="3900488" y="2127250"/>
          <p14:tracePt t="30540" x="3937000" y="2127250"/>
          <p14:tracePt t="30549" x="3963988" y="2127250"/>
          <p14:tracePt t="30555" x="4000500" y="2127250"/>
          <p14:tracePt t="30564" x="4019550" y="2119313"/>
          <p14:tracePt t="30571" x="4037013" y="2119313"/>
          <p14:tracePt t="30581" x="4065588" y="2119313"/>
          <p14:tracePt t="30585" x="4119563" y="2119313"/>
          <p14:tracePt t="30592" x="4156075" y="2119313"/>
          <p14:tracePt t="30599" x="4192588" y="2119313"/>
          <p14:tracePt t="30607" x="4219575" y="2119313"/>
          <p14:tracePt t="30614" x="4248150" y="2119313"/>
          <p14:tracePt t="30622" x="4275138" y="2119313"/>
          <p14:tracePt t="30630" x="4311650" y="2119313"/>
          <p14:tracePt t="30638" x="4338638" y="2090738"/>
          <p14:tracePt t="30645" x="4375150" y="2090738"/>
          <p14:tracePt t="30653" x="4421188" y="2082800"/>
          <p14:tracePt t="30661" x="4440238" y="2073275"/>
          <p14:tracePt t="30668" x="4457700" y="2073275"/>
          <p14:tracePt t="30677" x="4484688" y="2063750"/>
          <p14:tracePt t="30683" x="4503738" y="2054225"/>
          <p14:tracePt t="30691" x="4513263" y="2046288"/>
          <p14:tracePt t="30698" x="4521200" y="2046288"/>
          <p14:tracePt t="30714" x="4521200" y="2036763"/>
          <p14:tracePt t="30835" x="4503738" y="2036763"/>
          <p14:tracePt t="30844" x="4403725" y="2046288"/>
          <p14:tracePt t="30851" x="4311650" y="2046288"/>
          <p14:tracePt t="30860" x="4165600" y="2046288"/>
          <p14:tracePt t="30866" x="4073525" y="2054225"/>
          <p14:tracePt t="30874" x="3963988" y="2073275"/>
          <p14:tracePt t="30881" x="3863975" y="2073275"/>
          <p14:tracePt t="30889" x="3754438" y="2100263"/>
          <p14:tracePt t="30898" x="3644900" y="2109788"/>
          <p14:tracePt t="30904" x="3516313" y="2109788"/>
          <p14:tracePt t="30914" x="3370263" y="2146300"/>
          <p14:tracePt t="30919" x="3243263" y="2146300"/>
          <p14:tracePt t="30929" x="3124200" y="2155825"/>
          <p14:tracePt t="30934" x="3068638" y="2163763"/>
          <p14:tracePt t="30944" x="2995613" y="2163763"/>
          <p14:tracePt t="30950" x="2878138" y="2182813"/>
          <p14:tracePt t="30959" x="2805113" y="2182813"/>
          <p14:tracePt t="30965" x="2732088" y="2182813"/>
          <p14:tracePt t="30973" x="2657475" y="2182813"/>
          <p14:tracePt t="30980" x="2557463" y="2163763"/>
          <p14:tracePt t="30988" x="2466975" y="2127250"/>
          <p14:tracePt t="30996" x="2401888" y="2100263"/>
          <p14:tracePt t="31003" x="2357438" y="2090738"/>
          <p14:tracePt t="31012" x="2328863" y="2082800"/>
          <p14:tracePt t="31018" x="2301875" y="2063750"/>
          <p14:tracePt t="31027" x="2265363" y="2054225"/>
          <p14:tracePt t="31033" x="2247900" y="2046288"/>
          <p14:tracePt t="31041" x="2228850" y="2036763"/>
          <p14:tracePt t="31049" x="2211388" y="2036763"/>
          <p14:tracePt t="31057" x="2211388" y="2027238"/>
          <p14:tracePt t="31064" x="2201863" y="2027238"/>
          <p14:tracePt t="31452" x="2228850" y="2017713"/>
          <p14:tracePt t="31459" x="2284413" y="2009775"/>
          <p14:tracePt t="31466" x="2338388" y="2009775"/>
          <p14:tracePt t="31475" x="2384425" y="2000250"/>
          <p14:tracePt t="31482" x="2430463" y="2000250"/>
          <p14:tracePt t="31490" x="2493963" y="1990725"/>
          <p14:tracePt t="31497" x="2566988" y="1990725"/>
          <p14:tracePt t="31505" x="2630488" y="1990725"/>
          <p14:tracePt t="31514" x="2722563" y="1973263"/>
          <p14:tracePt t="31520" x="2795588" y="1973263"/>
          <p14:tracePt t="31529" x="2859088" y="1963738"/>
          <p14:tracePt t="31535" x="2914650" y="1963738"/>
          <p14:tracePt t="31543" x="2941638" y="1963738"/>
          <p14:tracePt t="31550" x="2968625" y="1963738"/>
          <p14:tracePt t="31560" x="2995613" y="1963738"/>
          <p14:tracePt t="31565" x="3041650" y="1963738"/>
          <p14:tracePt t="31574" x="3105150" y="1963738"/>
          <p14:tracePt t="31581" x="3187700" y="1963738"/>
          <p14:tracePt t="31589" x="3260725" y="1963738"/>
          <p14:tracePt t="31598" x="3370263" y="1963738"/>
          <p14:tracePt t="31604" x="3462338" y="1963738"/>
          <p14:tracePt t="31612" x="3589338" y="1963738"/>
          <p14:tracePt t="31618" x="3681413" y="1963738"/>
          <p14:tracePt t="31627" x="3754438" y="1963738"/>
          <p14:tracePt t="31634" x="3827463" y="1963738"/>
          <p14:tracePt t="31643" x="3873500" y="1981200"/>
          <p14:tracePt t="31649" x="3900488" y="1981200"/>
          <p14:tracePt t="31656" x="3956050" y="1981200"/>
          <p14:tracePt t="31664" x="4037013" y="1990725"/>
          <p14:tracePt t="31672" x="4073525" y="1990725"/>
          <p14:tracePt t="31681" x="4119563" y="1990725"/>
          <p14:tracePt t="31687" x="4156075" y="2000250"/>
          <p14:tracePt t="31695" x="4229100" y="2000250"/>
          <p14:tracePt t="31702" x="4265613" y="2000250"/>
          <p14:tracePt t="31711" x="4292600" y="2000250"/>
          <p14:tracePt t="31717" x="4321175" y="2000250"/>
          <p14:tracePt t="31726" x="4338638" y="2000250"/>
          <p14:tracePt t="31732" x="4394200" y="2000250"/>
          <p14:tracePt t="31741" x="4421188" y="1990725"/>
          <p14:tracePt t="31748" x="4440238" y="1990725"/>
          <p14:tracePt t="31756" x="4448175" y="1990725"/>
          <p14:tracePt t="31763" x="4457700" y="1990725"/>
          <p14:tracePt t="34121" x="4403725" y="2000250"/>
          <p14:tracePt t="34128" x="4348163" y="2017713"/>
          <p14:tracePt t="34135" x="4302125" y="2027238"/>
          <p14:tracePt t="34144" x="4211638" y="2036763"/>
          <p14:tracePt t="34150" x="4129088" y="2054225"/>
          <p14:tracePt t="34158" x="4073525" y="2063750"/>
          <p14:tracePt t="34165" x="3973513" y="2090738"/>
          <p14:tracePt t="34174" x="3883025" y="2119313"/>
          <p14:tracePt t="34180" x="3781425" y="2146300"/>
          <p14:tracePt t="34189" x="3635375" y="2192338"/>
          <p14:tracePt t="34196" x="3516313" y="2265363"/>
          <p14:tracePt t="34206" x="3398838" y="2292350"/>
          <p14:tracePt t="34212" x="3343275" y="2319338"/>
          <p14:tracePt t="34220" x="3279775" y="2346325"/>
          <p14:tracePt t="34228" x="3197225" y="2365375"/>
          <p14:tracePt t="34234" x="3105150" y="2392363"/>
          <p14:tracePt t="34243" x="2987675" y="2428875"/>
          <p14:tracePt t="34249" x="2895600" y="2438400"/>
          <p14:tracePt t="34258" x="2795588" y="2465388"/>
          <p14:tracePt t="34264" x="2686050" y="2511425"/>
          <p14:tracePt t="34272" x="2584450" y="2520950"/>
          <p14:tracePt t="34279" x="2511425" y="2538413"/>
          <p14:tracePt t="34288" x="2457450" y="2538413"/>
          <p14:tracePt t="34295" x="2411413" y="2547938"/>
          <p14:tracePt t="34302" x="2328863" y="2574925"/>
          <p14:tracePt t="34312" x="2238375" y="2584450"/>
          <p14:tracePt t="34317" x="2146300" y="2601913"/>
          <p14:tracePt t="34325" x="2009775" y="2630488"/>
          <p14:tracePt t="34332" x="1900238" y="2657475"/>
          <p14:tracePt t="34341" x="1790700" y="2667000"/>
          <p14:tracePt t="34348" x="1708150" y="2693988"/>
          <p14:tracePt t="34356" x="1654175" y="2711450"/>
          <p14:tracePt t="34364" x="1535113" y="2740025"/>
          <p14:tracePt t="34371" x="1470025" y="2757488"/>
          <p14:tracePt t="34378" x="1433513" y="2776538"/>
          <p14:tracePt t="34386" x="1370013" y="2794000"/>
          <p14:tracePt t="34395" x="1279525" y="2813050"/>
          <p14:tracePt t="34401" x="1214438" y="2830513"/>
          <p14:tracePt t="34410" x="1150938" y="2857500"/>
          <p14:tracePt t="34416" x="1041400" y="2857500"/>
          <p14:tracePt t="34424" x="968375" y="2857500"/>
          <p14:tracePt t="34431" x="912813" y="2857500"/>
          <p14:tracePt t="34439" x="822325" y="2857500"/>
          <p14:tracePt t="34446" x="739775" y="2876550"/>
          <p14:tracePt t="34455" x="685800" y="2876550"/>
          <p14:tracePt t="34462" x="630238" y="2886075"/>
          <p14:tracePt t="34470" x="593725" y="2886075"/>
          <p14:tracePt t="34479" x="557213" y="2894013"/>
          <p14:tracePt t="34485" x="493713" y="2903538"/>
          <p14:tracePt t="34493" x="420688" y="2930525"/>
          <p14:tracePt t="34500" x="374650" y="2959100"/>
          <p14:tracePt t="34508" x="328613" y="2968625"/>
          <p14:tracePt t="34515" x="301625" y="2968625"/>
          <p14:tracePt t="34524" x="274638" y="2976563"/>
          <p14:tracePt t="34530" x="228600" y="2976563"/>
          <p14:tracePt t="34538" x="219075" y="2976563"/>
          <p14:tracePt t="34545" x="209550" y="2976563"/>
          <p14:tracePt t="34553" x="201613" y="2976563"/>
          <p14:tracePt t="34568" x="192088" y="2986088"/>
          <p14:tracePt t="34864" x="201613" y="2976563"/>
          <p14:tracePt t="34873" x="209550" y="2949575"/>
          <p14:tracePt t="34879" x="228600" y="2940050"/>
          <p14:tracePt t="34888" x="246063" y="2913063"/>
          <p14:tracePt t="34896" x="255588" y="2913063"/>
          <p14:tracePt t="34903" x="282575" y="2903538"/>
          <p14:tracePt t="34912" x="292100" y="2903538"/>
          <p14:tracePt t="34917" x="292100" y="2894013"/>
          <p14:tracePt t="34979" x="301625" y="2894013"/>
          <p14:tracePt t="34986" x="311150" y="2886075"/>
          <p14:tracePt t="34993" x="319088" y="2886075"/>
          <p14:tracePt t="35001" x="328613" y="2876550"/>
          <p14:tracePt t="35010" x="338138" y="2876550"/>
          <p14:tracePt t="35016" x="347663" y="2876550"/>
          <p14:tracePt t="35026" x="355600" y="2867025"/>
          <p14:tracePt t="35031" x="374650" y="2867025"/>
          <p14:tracePt t="35041" x="401638" y="2857500"/>
          <p14:tracePt t="35047" x="438150" y="2849563"/>
          <p14:tracePt t="35055" x="465138" y="2849563"/>
          <p14:tracePt t="35062" x="493713" y="2840038"/>
          <p14:tracePt t="35070" x="539750" y="2830513"/>
          <p14:tracePt t="35080" x="566738" y="2820988"/>
          <p14:tracePt t="35085" x="584200" y="2820988"/>
          <p14:tracePt t="35094" x="593725" y="2820988"/>
          <p14:tracePt t="41101" x="593725" y="2840038"/>
          <p14:tracePt t="41108" x="603250" y="2867025"/>
          <p14:tracePt t="41115" x="603250" y="2886075"/>
          <p14:tracePt t="41123" x="603250" y="2922588"/>
          <p14:tracePt t="41131" x="603250" y="2949575"/>
          <p14:tracePt t="41139" x="612775" y="2995613"/>
          <p14:tracePt t="41145" x="612775" y="3005138"/>
          <p14:tracePt t="41155" x="612775" y="3022600"/>
          <p14:tracePt t="41161" x="620713" y="3041650"/>
          <p14:tracePt t="41170" x="620713" y="3049588"/>
          <p14:tracePt t="41176" x="620713" y="3068638"/>
          <p14:tracePt t="41184" x="620713" y="3105150"/>
          <p14:tracePt t="41191" x="620713" y="3159125"/>
          <p14:tracePt t="41199" x="620713" y="3232150"/>
          <p14:tracePt t="41207" x="620713" y="3305175"/>
          <p14:tracePt t="41215" x="620713" y="3341688"/>
          <p14:tracePt t="41224" x="620713" y="3387725"/>
          <p14:tracePt t="41229" x="620713" y="3406775"/>
          <p14:tracePt t="41238" x="630238" y="3424238"/>
          <p14:tracePt t="41244" x="630238" y="3433763"/>
          <p14:tracePt t="41253" x="630238" y="3443288"/>
          <p14:tracePt t="41290" x="630238" y="3460750"/>
          <p14:tracePt t="41297" x="630238" y="3470275"/>
          <p14:tracePt t="41305" x="630238" y="3479800"/>
          <p14:tracePt t="41313" x="630238" y="3497263"/>
          <p14:tracePt t="41321" x="639763" y="3506788"/>
          <p14:tracePt t="41328" x="639763" y="3516313"/>
          <p14:tracePt t="41337" x="639763" y="3524250"/>
          <p14:tracePt t="41343" x="639763" y="3533775"/>
          <p14:tracePt t="41724" x="649288" y="3516313"/>
          <p14:tracePt t="41732" x="649288" y="3487738"/>
          <p14:tracePt t="41738" x="657225" y="3470275"/>
          <p14:tracePt t="41746" x="657225" y="3443288"/>
          <p14:tracePt t="41755" x="666750" y="3397250"/>
          <p14:tracePt t="41761" x="666750" y="3378200"/>
          <p14:tracePt t="41770" x="676275" y="3351213"/>
          <p14:tracePt t="41776" x="685800" y="3324225"/>
          <p14:tracePt t="41785" x="693738" y="3287713"/>
          <p14:tracePt t="41791" x="693738" y="3260725"/>
          <p14:tracePt t="41800" x="712788" y="3232150"/>
          <p14:tracePt t="41807" x="712788" y="3214688"/>
          <p14:tracePt t="41815" x="722313" y="3195638"/>
          <p14:tracePt t="41824" x="722313" y="3168650"/>
          <p14:tracePt t="41830" x="722313" y="3151188"/>
          <p14:tracePt t="41837" x="739775" y="3114675"/>
          <p14:tracePt t="41845" x="739775" y="3086100"/>
          <p14:tracePt t="41852" x="749300" y="3013075"/>
          <p14:tracePt t="41860" x="758825" y="2959100"/>
          <p14:tracePt t="41868" x="776288" y="2913063"/>
          <p14:tracePt t="41875" x="785813" y="2886075"/>
          <p14:tracePt t="41883" x="795338" y="2857500"/>
          <p14:tracePt t="41891" x="795338" y="2820988"/>
          <p14:tracePt t="41899" x="803275" y="2803525"/>
          <p14:tracePt t="41907" x="812800" y="2784475"/>
          <p14:tracePt t="41913" x="822325" y="2767013"/>
          <p14:tracePt t="41921" x="831850" y="2740025"/>
          <p14:tracePt t="41928" x="839788" y="2720975"/>
          <p14:tracePt t="41937" x="839788" y="2693988"/>
          <p14:tracePt t="41952" x="849313" y="2684463"/>
          <p14:tracePt t="42013" x="849313" y="2674938"/>
          <p14:tracePt t="42028" x="849313" y="2667000"/>
          <p14:tracePt t="46505" x="868363" y="2674938"/>
          <p14:tracePt t="46512" x="876300" y="2684463"/>
          <p14:tracePt t="46519" x="885825" y="2703513"/>
          <p14:tracePt t="46527" x="885825" y="2711450"/>
          <p14:tracePt t="46535" x="895350" y="2730500"/>
          <p14:tracePt t="46542" x="912813" y="2747963"/>
          <p14:tracePt t="46551" x="922338" y="2757488"/>
          <p14:tracePt t="46557" x="931863" y="2767013"/>
          <p14:tracePt t="46567" x="941388" y="2776538"/>
          <p14:tracePt t="46581" x="941388" y="2784475"/>
          <p14:tracePt t="46588" x="949325" y="2794000"/>
          <p14:tracePt t="46603" x="958850" y="2813050"/>
          <p14:tracePt t="46611" x="958850" y="2820988"/>
          <p14:tracePt t="46619" x="958850" y="2830513"/>
          <p14:tracePt t="46626" x="968375" y="2830513"/>
          <p14:tracePt t="46650" x="968375" y="2840038"/>
          <p14:tracePt t="46656" x="977900" y="2840038"/>
          <p14:tracePt t="46680" x="977900" y="2849563"/>
          <p14:tracePt t="46687" x="977900" y="2857500"/>
          <p14:tracePt t="46695" x="977900" y="2867025"/>
          <p14:tracePt t="46756" x="977900" y="2876550"/>
          <p14:tracePt t="47113" x="968375" y="2894013"/>
          <p14:tracePt t="47120" x="931863" y="2913063"/>
          <p14:tracePt t="47128" x="904875" y="2959100"/>
          <p14:tracePt t="47137" x="868363" y="2986088"/>
          <p14:tracePt t="47143" x="839788" y="3013075"/>
          <p14:tracePt t="47152" x="803275" y="3032125"/>
          <p14:tracePt t="47158" x="776288" y="3049588"/>
          <p14:tracePt t="47167" x="749300" y="3059113"/>
          <p14:tracePt t="47174" x="703263" y="3086100"/>
          <p14:tracePt t="47182" x="676275" y="3095625"/>
          <p14:tracePt t="47189" x="639763" y="3105150"/>
          <p14:tracePt t="47197" x="620713" y="3114675"/>
          <p14:tracePt t="47205" x="603250" y="3114675"/>
          <p14:tracePt t="47212" x="576263" y="3114675"/>
          <p14:tracePt t="47222" x="557213" y="3122613"/>
          <p14:tracePt t="47227" x="530225" y="3122613"/>
          <p14:tracePt t="47236" x="501650" y="3141663"/>
          <p14:tracePt t="47242" x="484188" y="3141663"/>
          <p14:tracePt t="47250" x="474663" y="3151188"/>
          <p14:tracePt t="47257" x="457200" y="3151188"/>
          <p14:tracePt t="47266" x="447675" y="3151188"/>
          <p14:tracePt t="47272" x="438150" y="3151188"/>
          <p14:tracePt t="47280" x="428625" y="3151188"/>
          <p14:tracePt t="47288" x="420688" y="3151188"/>
          <p14:tracePt t="47296" x="411163" y="3151188"/>
          <p14:tracePt t="47319" x="401638" y="3151188"/>
          <p14:tracePt t="52485" x="401638" y="3187700"/>
          <p14:tracePt t="52493" x="401638" y="3205163"/>
          <p14:tracePt t="52500" x="401638" y="3224213"/>
          <p14:tracePt t="52508" x="401638" y="3232150"/>
          <p14:tracePt t="52523" x="401638" y="3241675"/>
          <p14:tracePt t="52532" x="401638" y="3260725"/>
          <p14:tracePt t="52538" x="411163" y="3297238"/>
          <p14:tracePt t="52547" x="420688" y="3333750"/>
          <p14:tracePt t="52553" x="428625" y="3370263"/>
          <p14:tracePt t="52561" x="457200" y="3397250"/>
          <p14:tracePt t="52569" x="465138" y="3424238"/>
          <p14:tracePt t="52577" x="484188" y="3460750"/>
          <p14:tracePt t="52584" x="501650" y="3497263"/>
          <p14:tracePt t="52591" x="530225" y="3533775"/>
          <p14:tracePt t="52599" x="547688" y="3552825"/>
          <p14:tracePt t="52606" x="566738" y="3560763"/>
          <p14:tracePt t="52615" x="576263" y="3570288"/>
          <p14:tracePt t="52636" x="593725" y="3570288"/>
          <p14:tracePt t="52644" x="593725" y="3579813"/>
          <p14:tracePt t="52660" x="603250" y="3579813"/>
          <p14:tracePt t="52668" x="612775" y="3579813"/>
          <p14:tracePt t="52675" x="620713" y="3579813"/>
          <p14:tracePt t="52683" x="630238" y="3579813"/>
          <p14:tracePt t="52691" x="639763" y="3579813"/>
          <p14:tracePt t="52751" x="649288" y="35798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estimate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/>
              <a:t> Without a reasonably accurate cost-estimation capability, software projects often experience the following problems:</a:t>
            </a:r>
          </a:p>
          <a:p>
            <a:pPr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Software project personnel have </a:t>
            </a:r>
            <a:r>
              <a:rPr lang="en-US" sz="2000" b="1" dirty="0"/>
              <a:t>no firm basis </a:t>
            </a:r>
            <a:r>
              <a:rPr lang="en-US" sz="2000" dirty="0"/>
              <a:t>for telling a manager, customer, or salesperson that their proposed </a:t>
            </a:r>
            <a:r>
              <a:rPr lang="en-US" sz="2000" b="1" dirty="0"/>
              <a:t>budget and schedule </a:t>
            </a:r>
            <a:r>
              <a:rPr lang="en-US" sz="2000" dirty="0"/>
              <a:t>are unrealistic.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00050" lvl="1" indent="0">
              <a:buNone/>
            </a:pPr>
            <a:r>
              <a:rPr lang="en-US" sz="2000" dirty="0"/>
              <a:t>This leads to </a:t>
            </a:r>
          </a:p>
          <a:p>
            <a:pPr lvl="1" indent="-342900"/>
            <a:r>
              <a:rPr lang="en-US" sz="2000" dirty="0"/>
              <a:t>optimistic overpromising on software development,</a:t>
            </a:r>
          </a:p>
          <a:p>
            <a:pPr lvl="1" indent="-342900"/>
            <a:r>
              <a:rPr lang="en-US" sz="2000" dirty="0"/>
              <a:t>low-balling on competitive software contract bids, and</a:t>
            </a:r>
          </a:p>
          <a:p>
            <a:pPr lvl="1" indent="-342900"/>
            <a:r>
              <a:rPr lang="en-US" sz="2000" dirty="0"/>
              <a:t>the inevitable overruns and performance compromises as a consequence.</a:t>
            </a:r>
          </a:p>
        </p:txBody>
      </p:sp>
      <p:pic>
        <p:nvPicPr>
          <p:cNvPr id="4" name="Ses 3">
            <a:hlinkClick r:id="" action="ppaction://media"/>
            <a:extLst>
              <a:ext uri="{FF2B5EF4-FFF2-40B4-BE49-F238E27FC236}">
                <a16:creationId xmlns:a16="http://schemas.microsoft.com/office/drawing/2014/main" id="{30BDD485-9872-49B6-B349-F610E0D95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906"/>
    </mc:Choice>
    <mc:Fallback xmlns="">
      <p:transition spd="slow" advTm="149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6" x="9007475" y="3451225"/>
          <p14:tracePt t="1585" x="8915400" y="3451225"/>
          <p14:tracePt t="1592" x="8815388" y="3443288"/>
          <p14:tracePt t="1600" x="8669338" y="3406775"/>
          <p14:tracePt t="1607" x="8577263" y="3397250"/>
          <p14:tracePt t="1615" x="8477250" y="3370263"/>
          <p14:tracePt t="1623" x="8440738" y="3360738"/>
          <p14:tracePt t="1630" x="8377238" y="3333750"/>
          <p14:tracePt t="1640" x="8294688" y="3305175"/>
          <p14:tracePt t="1645" x="8248650" y="3287713"/>
          <p14:tracePt t="1653" x="8202613" y="3232150"/>
          <p14:tracePt t="1660" x="8139113" y="3214688"/>
          <p14:tracePt t="1668" x="8056563" y="3168650"/>
          <p14:tracePt t="1677" x="7993063" y="3114675"/>
          <p14:tracePt t="1683" x="7910513" y="3086100"/>
          <p14:tracePt t="1690" x="7864475" y="3068638"/>
          <p14:tracePt t="1699" x="7827963" y="3059113"/>
          <p14:tracePt t="1706" x="7810500" y="3049588"/>
          <p14:tracePt t="1714" x="7800975" y="3049588"/>
          <p14:tracePt t="1723" x="7791450" y="3049588"/>
          <p14:tracePt t="1729" x="7791450" y="3041650"/>
          <p14:tracePt t="1737" x="7783513" y="3041650"/>
          <p14:tracePt t="3338" x="7764463" y="2968625"/>
          <p14:tracePt t="3346" x="7718425" y="2867025"/>
          <p14:tracePt t="3354" x="7691438" y="2740025"/>
          <p14:tracePt t="3361" x="7664450" y="2620963"/>
          <p14:tracePt t="3369" x="7618413" y="2492375"/>
          <p14:tracePt t="3376" x="7581900" y="2392363"/>
          <p14:tracePt t="3384" x="7508875" y="2309813"/>
          <p14:tracePt t="3391" x="7462838" y="2228850"/>
          <p14:tracePt t="3399" x="7416800" y="2163763"/>
          <p14:tracePt t="3408" x="7343775" y="2082800"/>
          <p14:tracePt t="3414" x="7243763" y="1954213"/>
          <p14:tracePt t="3422" x="7153275" y="1825625"/>
          <p14:tracePt t="3429" x="7061200" y="1671638"/>
          <p14:tracePt t="3438" x="6988175" y="1552575"/>
          <p14:tracePt t="3445" x="6905625" y="1416050"/>
          <p14:tracePt t="3453" x="6851650" y="1314450"/>
          <p14:tracePt t="3460" x="6815138" y="1250950"/>
          <p14:tracePt t="3469" x="6769100" y="1168400"/>
          <p14:tracePt t="3475" x="6759575" y="1141413"/>
          <p14:tracePt t="3483" x="6732588" y="1123950"/>
          <p14:tracePt t="3492" x="6723063" y="1104900"/>
          <p14:tracePt t="3498" x="6713538" y="1087438"/>
          <p14:tracePt t="3505" x="6705600" y="1058863"/>
          <p14:tracePt t="3513" x="6696075" y="995363"/>
          <p14:tracePt t="3522" x="6686550" y="968375"/>
          <p14:tracePt t="3529" x="6669088" y="939800"/>
          <p14:tracePt t="3536" x="6669088" y="931863"/>
          <p14:tracePt t="3642" x="6669088" y="922338"/>
          <p14:tracePt t="3649" x="6677025" y="912813"/>
          <p14:tracePt t="3657" x="6696075" y="912813"/>
          <p14:tracePt t="3666" x="6723063" y="903288"/>
          <p14:tracePt t="3673" x="6750050" y="903288"/>
          <p14:tracePt t="3680" x="6769100" y="903288"/>
          <p14:tracePt t="3688" x="6805613" y="903288"/>
          <p14:tracePt t="3696" x="6823075" y="912813"/>
          <p14:tracePt t="3706" x="6851650" y="922338"/>
          <p14:tracePt t="3711" x="6869113" y="931863"/>
          <p14:tracePt t="3719" x="6888163" y="939800"/>
          <p14:tracePt t="3726" x="6896100" y="949325"/>
          <p14:tracePt t="3735" x="6924675" y="958850"/>
          <p14:tracePt t="3741" x="6942138" y="968375"/>
          <p14:tracePt t="3749" x="6961188" y="968375"/>
          <p14:tracePt t="3757" x="6988175" y="976313"/>
          <p14:tracePt t="3764" x="7007225" y="985838"/>
          <p14:tracePt t="3772" x="7043738" y="995363"/>
          <p14:tracePt t="3779" x="7070725" y="1004888"/>
          <p14:tracePt t="3788" x="7097713" y="1022350"/>
          <p14:tracePt t="3794" x="7107238" y="1041400"/>
          <p14:tracePt t="3802" x="7124700" y="1041400"/>
          <p14:tracePt t="3809" x="7134225" y="1041400"/>
          <p14:tracePt t="3818" x="7143750" y="1041400"/>
          <p14:tracePt t="3824" x="7153275" y="1050925"/>
          <p14:tracePt t="3833" x="7153275" y="1058863"/>
          <p14:tracePt t="3840" x="7170738" y="1068388"/>
          <p14:tracePt t="3848" x="7180263" y="1068388"/>
          <p14:tracePt t="3856" x="7189788" y="1077913"/>
          <p14:tracePt t="3863" x="7197725" y="1087438"/>
          <p14:tracePt t="3871" x="7207250" y="1087438"/>
          <p14:tracePt t="3889" x="7216775" y="1095375"/>
          <p14:tracePt t="3901" x="7234238" y="1104900"/>
          <p14:tracePt t="3962" x="7253288" y="1104900"/>
          <p14:tracePt t="3977" x="7262813" y="1104900"/>
          <p14:tracePt t="33978" x="7189788" y="1104900"/>
          <p14:tracePt t="33985" x="7070725" y="1077913"/>
          <p14:tracePt t="33993" x="6905625" y="1050925"/>
          <p14:tracePt t="34001" x="6696075" y="1014413"/>
          <p14:tracePt t="34008" x="6486525" y="985838"/>
          <p14:tracePt t="34016" x="6275388" y="949325"/>
          <p14:tracePt t="34023" x="6111875" y="922338"/>
          <p14:tracePt t="34031" x="5983288" y="895350"/>
          <p14:tracePt t="34039" x="5846763" y="849313"/>
          <p14:tracePt t="34046" x="5754688" y="839788"/>
          <p14:tracePt t="34053" x="5672138" y="812800"/>
          <p14:tracePt t="34062" x="5635625" y="793750"/>
          <p14:tracePt t="34070" x="5608638" y="793750"/>
          <p14:tracePt t="34077" x="5591175" y="785813"/>
          <p14:tracePt t="34092" x="5581650" y="785813"/>
          <p14:tracePt t="34100" x="5581650" y="766763"/>
          <p14:tracePt t="34107" x="5581650" y="712788"/>
          <p14:tracePt t="34304" x="7974013" y="428625"/>
          <p14:tracePt t="34321" x="7316788" y="712788"/>
          <p14:tracePt t="34327" x="6951663" y="803275"/>
          <p14:tracePt t="34336" x="6632575" y="839788"/>
          <p14:tracePt t="34342" x="6284913" y="858838"/>
          <p14:tracePt t="34350" x="5937250" y="876300"/>
          <p14:tracePt t="34358" x="5489575" y="903288"/>
          <p14:tracePt t="34366" x="4987925" y="949325"/>
          <p14:tracePt t="34372" x="4530725" y="995363"/>
          <p14:tracePt t="34381" x="3992563" y="1068388"/>
          <p14:tracePt t="34388" x="3416300" y="1114425"/>
          <p14:tracePt t="34396" x="2878138" y="1214438"/>
          <p14:tracePt t="34403" x="2393950" y="1333500"/>
          <p14:tracePt t="34411" x="1917700" y="1460500"/>
          <p14:tracePt t="34419" x="1506538" y="1570038"/>
          <p14:tracePt t="34426" x="1169988" y="1679575"/>
          <p14:tracePt t="34435" x="895350" y="1798638"/>
          <p14:tracePt t="34441" x="666750" y="1862138"/>
          <p14:tracePt t="34449" x="493713" y="1944688"/>
          <p14:tracePt t="34456" x="355600" y="2036763"/>
          <p14:tracePt t="34464" x="228600" y="2090738"/>
          <p14:tracePt t="34474" x="146050" y="2146300"/>
          <p14:tracePt t="34479" x="63500" y="2200275"/>
          <p14:tracePt t="34692" x="92075" y="2830513"/>
          <p14:tracePt t="34700" x="136525" y="2857500"/>
          <p14:tracePt t="34707" x="219075" y="2886075"/>
          <p14:tracePt t="34714" x="301625" y="2940050"/>
          <p14:tracePt t="34722" x="355600" y="2949575"/>
          <p14:tracePt t="34731" x="401638" y="2976563"/>
          <p14:tracePt t="34739" x="447675" y="2986088"/>
          <p14:tracePt t="34745" x="493713" y="2995613"/>
          <p14:tracePt t="34753" x="520700" y="3005138"/>
          <p14:tracePt t="34760" x="547688" y="3013075"/>
          <p14:tracePt t="34769" x="566738" y="3022600"/>
          <p14:tracePt t="34776" x="584200" y="3032125"/>
          <p14:tracePt t="34783" x="603250" y="3041650"/>
          <p14:tracePt t="34790" x="612775" y="3041650"/>
          <p14:tracePt t="34829" x="620713" y="3041650"/>
          <p14:tracePt t="34928" x="649288" y="3041650"/>
          <p14:tracePt t="34936" x="666750" y="3041650"/>
          <p14:tracePt t="34943" x="685800" y="3032125"/>
          <p14:tracePt t="34951" x="693738" y="3013075"/>
          <p14:tracePt t="34958" x="712788" y="3005138"/>
          <p14:tracePt t="34966" x="722313" y="2995613"/>
          <p14:tracePt t="34973" x="730250" y="2986088"/>
          <p14:tracePt t="34981" x="739775" y="2986088"/>
          <p14:tracePt t="34996" x="739775" y="2976563"/>
          <p14:tracePt t="35003" x="749300" y="2949575"/>
          <p14:tracePt t="35011" x="758825" y="2949575"/>
          <p14:tracePt t="35020" x="766763" y="2930525"/>
          <p14:tracePt t="35027" x="766763" y="2922588"/>
          <p14:tracePt t="35035" x="766763" y="2913063"/>
          <p14:tracePt t="35042" x="776288" y="2913063"/>
          <p14:tracePt t="35049" x="776288" y="2903538"/>
          <p14:tracePt t="35064" x="776288" y="2894013"/>
          <p14:tracePt t="35111" x="776288" y="2886075"/>
          <p14:tracePt t="35132" x="776288" y="2876550"/>
          <p14:tracePt t="35178" x="776288" y="2867025"/>
          <p14:tracePt t="35270" x="766763" y="2867025"/>
          <p14:tracePt t="35278" x="766763" y="2857500"/>
          <p14:tracePt t="35292" x="766763" y="2849563"/>
          <p14:tracePt t="35301" x="758825" y="2849563"/>
          <p14:tracePt t="35308" x="749300" y="2849563"/>
          <p14:tracePt t="35323" x="739775" y="2840038"/>
          <p14:tracePt t="35331" x="730250" y="2840038"/>
          <p14:tracePt t="35338" x="730250" y="2830513"/>
          <p14:tracePt t="35346" x="722313" y="2830513"/>
          <p14:tracePt t="35353" x="712788" y="2820988"/>
          <p14:tracePt t="35361" x="712788" y="2813050"/>
          <p14:tracePt t="35369" x="703263" y="2813050"/>
          <p14:tracePt t="35377" x="693738" y="2803525"/>
          <p14:tracePt t="35385" x="685800" y="2784475"/>
          <p14:tracePt t="35391" x="666750" y="2776538"/>
          <p14:tracePt t="35398" x="657225" y="2767013"/>
          <p14:tracePt t="35406" x="639763" y="2767013"/>
          <p14:tracePt t="35414" x="630238" y="2767013"/>
          <p14:tracePt t="35429" x="630238" y="2757488"/>
          <p14:tracePt t="35445" x="620713" y="2757488"/>
          <p14:tracePt t="35551" x="612775" y="2757488"/>
          <p14:tracePt t="35567" x="593725" y="2757488"/>
          <p14:tracePt t="35573" x="584200" y="2757488"/>
          <p14:tracePt t="35581" x="576263" y="2757488"/>
          <p14:tracePt t="35588" x="566738" y="2757488"/>
          <p14:tracePt t="35603" x="557213" y="2757488"/>
          <p14:tracePt t="35619" x="557213" y="2767013"/>
          <p14:tracePt t="35627" x="557213" y="2776538"/>
          <p14:tracePt t="35642" x="547688" y="2794000"/>
          <p14:tracePt t="35650" x="547688" y="2813050"/>
          <p14:tracePt t="35657" x="547688" y="2830513"/>
          <p14:tracePt t="35665" x="547688" y="2857500"/>
          <p14:tracePt t="35672" x="547688" y="2867025"/>
          <p14:tracePt t="35680" x="547688" y="2886075"/>
          <p14:tracePt t="35695" x="547688" y="2894013"/>
          <p14:tracePt t="119007" x="255588" y="2959100"/>
          <p14:tracePt t="119363" x="374650" y="1652588"/>
          <p14:tracePt t="119371" x="620713" y="1679575"/>
          <p14:tracePt t="119380" x="904875" y="1716088"/>
          <p14:tracePt t="119386" x="1177925" y="1752600"/>
          <p14:tracePt t="119395" x="1552575" y="1844675"/>
          <p14:tracePt t="119403" x="1781175" y="1935163"/>
          <p14:tracePt t="119410" x="1954213" y="2000250"/>
          <p14:tracePt t="119418" x="2174875" y="2100263"/>
          <p14:tracePt t="119425" x="2401888" y="2246313"/>
          <p14:tracePt t="119434" x="2613025" y="2355850"/>
          <p14:tracePt t="119440" x="2822575" y="2455863"/>
          <p14:tracePt t="119448" x="2959100" y="2547938"/>
          <p14:tracePt t="119455" x="3060700" y="2601913"/>
          <p14:tracePt t="119463" x="3124200" y="2647950"/>
          <p14:tracePt t="119470" x="3187700" y="2684463"/>
          <p14:tracePt t="119478" x="3233738" y="2703513"/>
          <p14:tracePt t="119487" x="3297238" y="2757488"/>
          <p14:tracePt t="119493" x="3325813" y="2776538"/>
          <p14:tracePt t="119500" x="3370263" y="2803525"/>
          <p14:tracePt t="119508" x="3416300" y="2820988"/>
          <p14:tracePt t="119517" x="3516313" y="2849563"/>
          <p14:tracePt t="119524" x="3589338" y="2894013"/>
          <p14:tracePt t="119533" x="3671888" y="2903538"/>
          <p14:tracePt t="119539" x="3727450" y="2913063"/>
          <p14:tracePt t="119547" x="3773488" y="2930525"/>
          <p14:tracePt t="119554" x="3800475" y="2940050"/>
          <p14:tracePt t="119562" x="3836988" y="2940050"/>
          <p14:tracePt t="119569" x="3863975" y="2940050"/>
          <p14:tracePt t="119577" x="3900488" y="2949575"/>
          <p14:tracePt t="119585" x="3937000" y="2949575"/>
          <p14:tracePt t="119593" x="3973513" y="2949575"/>
          <p14:tracePt t="119600" x="4000500" y="2959100"/>
          <p14:tracePt t="119608" x="4037013" y="2959100"/>
          <p14:tracePt t="119617" x="4046538" y="2959100"/>
          <p14:tracePt t="119623" x="4092575" y="2959100"/>
          <p14:tracePt t="119631" x="4129088" y="2959100"/>
          <p14:tracePt t="119638" x="4219575" y="2959100"/>
          <p14:tracePt t="119646" x="4367213" y="2949575"/>
          <p14:tracePt t="119653" x="4457700" y="2940050"/>
          <p14:tracePt t="119660" x="4549775" y="2940050"/>
          <p14:tracePt t="119669" x="4594225" y="2930525"/>
          <p14:tracePt t="119676" x="4630738" y="2930525"/>
          <p14:tracePt t="119685" x="4659313" y="2930525"/>
          <p14:tracePt t="119691" x="4703763" y="2930525"/>
          <p14:tracePt t="119700" x="4759325" y="2930525"/>
          <p14:tracePt t="119706" x="4805363" y="2930525"/>
          <p14:tracePt t="119714" x="4841875" y="2930525"/>
          <p14:tracePt t="119721" x="4887913" y="2930525"/>
          <p14:tracePt t="119730" x="4978400" y="2930525"/>
          <p14:tracePt t="119736" x="5097463" y="2940050"/>
          <p14:tracePt t="119745" x="5260975" y="2940050"/>
          <p14:tracePt t="119752" x="5370513" y="2940050"/>
          <p14:tracePt t="119760" x="5481638" y="2940050"/>
          <p14:tracePt t="119768" x="5554663" y="2940050"/>
          <p14:tracePt t="119774" x="5608638" y="2940050"/>
          <p14:tracePt t="119783" x="5700713" y="2959100"/>
          <p14:tracePt t="119790" x="5754688" y="2959100"/>
          <p14:tracePt t="119800" x="5854700" y="2968625"/>
          <p14:tracePt t="119805" x="5983288" y="2968625"/>
          <p14:tracePt t="119813" x="6129338" y="2968625"/>
          <p14:tracePt t="119820" x="6257925" y="2968625"/>
          <p14:tracePt t="119829" x="6330950" y="2968625"/>
          <p14:tracePt t="119836" x="6357938" y="2968625"/>
          <p14:tracePt t="119843" x="6403975" y="2968625"/>
          <p14:tracePt t="119851" x="6430963" y="2968625"/>
          <p14:tracePt t="119859" x="6448425" y="2968625"/>
          <p14:tracePt t="119867" x="6467475" y="2968625"/>
          <p14:tracePt t="119883" x="6494463" y="2968625"/>
          <p14:tracePt t="119890" x="6503988" y="2968625"/>
          <p14:tracePt t="119897" x="6513513" y="2968625"/>
          <p14:tracePt t="119904" x="6523038" y="2968625"/>
          <p14:tracePt t="121538" x="6567488" y="2976563"/>
          <p14:tracePt t="121545" x="6669088" y="3022600"/>
          <p14:tracePt t="121553" x="6832600" y="3086100"/>
          <p14:tracePt t="121560" x="7007225" y="3159125"/>
          <p14:tracePt t="121568" x="7253288" y="3251200"/>
          <p14:tracePt t="121576" x="7499350" y="3360738"/>
          <p14:tracePt t="121585" x="7673975" y="3460750"/>
          <p14:tracePt t="121590" x="7827963" y="3516313"/>
          <p14:tracePt t="121600" x="7974013" y="3597275"/>
          <p14:tracePt t="121606" x="8093075" y="3652838"/>
          <p14:tracePt t="121615" x="8175625" y="3679825"/>
          <p14:tracePt t="121621" x="8304213" y="3725863"/>
          <p14:tracePt t="121628" x="8385175" y="3762375"/>
          <p14:tracePt t="121636" x="8440738" y="3771900"/>
          <p14:tracePt t="121645" x="8494713" y="3808413"/>
          <p14:tracePt t="121652" x="8523288" y="3816350"/>
          <p14:tracePt t="121660" x="8550275" y="3825875"/>
          <p14:tracePt t="121667" x="8596313" y="3852863"/>
          <p14:tracePt t="121675" x="8623300" y="3871913"/>
          <p14:tracePt t="121683" x="8686800" y="3898900"/>
          <p14:tracePt t="121690" x="8732838" y="3935413"/>
          <p14:tracePt t="121699" x="8778875" y="3954463"/>
          <p14:tracePt t="121705" x="8861425" y="4037013"/>
          <p14:tracePt t="121713" x="8961438" y="4100513"/>
          <p14:tracePt t="121721" x="9007475" y="4117975"/>
          <p14:tracePt t="121728" x="9043988" y="4154488"/>
          <p14:tracePt t="121735" x="9070975" y="4173538"/>
          <p14:tracePt t="121743" x="9097963" y="4183063"/>
          <p14:tracePt t="121751" x="9117013" y="4200525"/>
          <p14:tracePt t="130073" x="9043988" y="4465638"/>
          <p14:tracePt t="130080" x="8997950" y="4456113"/>
          <p14:tracePt t="130088" x="8961438" y="4456113"/>
          <p14:tracePt t="130095" x="8934450" y="4446588"/>
          <p14:tracePt t="130103" x="8897938" y="4429125"/>
          <p14:tracePt t="130112" x="8878888" y="4419600"/>
          <p14:tracePt t="130118" x="8824913" y="4402138"/>
          <p14:tracePt t="130127" x="8742363" y="4373563"/>
          <p14:tracePt t="130133" x="8715375" y="4356100"/>
          <p14:tracePt t="130140" x="8678863" y="4329113"/>
          <p14:tracePt t="130148" x="8659813" y="4319588"/>
          <p14:tracePt t="130163" x="8642350" y="4319588"/>
          <p14:tracePt t="130171" x="8632825" y="4292600"/>
          <p14:tracePt t="130178" x="8623300" y="4292600"/>
          <p14:tracePt t="130186" x="8604250" y="4292600"/>
          <p14:tracePt t="130194" x="8577263" y="4292600"/>
          <p14:tracePt t="130202" x="8567738" y="4292600"/>
          <p14:tracePt t="130210" x="8559800" y="4283075"/>
          <p14:tracePt t="130217" x="8550275" y="4283075"/>
          <p14:tracePt t="130224" x="8540750" y="4283075"/>
          <p14:tracePt t="130632" x="8523288" y="4283075"/>
          <p14:tracePt t="130647" x="8504238" y="4292600"/>
          <p14:tracePt t="130670" x="8494713" y="4292600"/>
          <p14:tracePt t="130769" x="8494713" y="4300538"/>
          <p14:tracePt t="130777" x="8486775" y="4310063"/>
          <p14:tracePt t="130785" x="8486775" y="4319588"/>
          <p14:tracePt t="130794" x="8477250" y="4337050"/>
          <p14:tracePt t="130799" x="8467725" y="4356100"/>
          <p14:tracePt t="130807" x="8467725" y="4373563"/>
          <p14:tracePt t="130822" x="8467725" y="4383088"/>
          <p14:tracePt t="131057" x="8458200" y="4392613"/>
          <p14:tracePt t="131187" x="8450263" y="4410075"/>
          <p14:tracePt t="131202" x="8450263" y="4419600"/>
          <p14:tracePt t="148247" x="8513763" y="4419600"/>
          <p14:tracePt t="148254" x="8596313" y="4392613"/>
          <p14:tracePt t="148262" x="8659813" y="4383088"/>
          <p14:tracePt t="148269" x="8715375" y="4365625"/>
          <p14:tracePt t="148277" x="8759825" y="4346575"/>
          <p14:tracePt t="148284" x="8861425" y="4319588"/>
          <p14:tracePt t="148292" x="8970963" y="4292600"/>
          <p14:tracePt t="148299" x="9097963" y="42640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estimate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b="1" dirty="0"/>
              <a:t>Software analysts</a:t>
            </a:r>
            <a:r>
              <a:rPr lang="en-US" sz="2000" dirty="0"/>
              <a:t> have </a:t>
            </a:r>
            <a:r>
              <a:rPr lang="en-US" sz="2000" b="1" dirty="0"/>
              <a:t>no firm basis </a:t>
            </a:r>
            <a:r>
              <a:rPr lang="en-US" sz="2000" dirty="0"/>
              <a:t>for making realistic hardware-software trade-off analysis during the system </a:t>
            </a:r>
            <a:r>
              <a:rPr lang="en-US" sz="2000" b="1" dirty="0"/>
              <a:t>design</a:t>
            </a:r>
            <a:r>
              <a:rPr lang="en-US" sz="2000" dirty="0"/>
              <a:t> phase. </a:t>
            </a:r>
          </a:p>
          <a:p>
            <a:pPr lvl="1" indent="-342900"/>
            <a:r>
              <a:rPr lang="en-US" sz="2000" dirty="0"/>
              <a:t>This often leads to a design in which the hardware cost is decreased, at the expense of an even larger increase in the software cost.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000" b="1" dirty="0"/>
              <a:t>Project managers</a:t>
            </a:r>
            <a:r>
              <a:rPr lang="en-US" sz="2000" dirty="0"/>
              <a:t> have </a:t>
            </a:r>
            <a:r>
              <a:rPr lang="en-US" sz="2000" b="1" dirty="0"/>
              <a:t>no firm basis</a:t>
            </a:r>
            <a:r>
              <a:rPr lang="en-US" sz="2000" dirty="0"/>
              <a:t> for determining how much time and effort each software phase and activity should take. </a:t>
            </a:r>
          </a:p>
          <a:p>
            <a:pPr lvl="1" indent="-342900"/>
            <a:r>
              <a:rPr lang="en-US" sz="2000" dirty="0"/>
              <a:t>This leaves managers with no way to tell whether or not the software is proceeding according to plan. </a:t>
            </a:r>
          </a:p>
          <a:p>
            <a:pPr lvl="1" indent="-342900"/>
            <a:r>
              <a:rPr lang="en-US" sz="2000" dirty="0"/>
              <a:t>That basically means that the software portion of the project is out of control from its beginning.</a:t>
            </a:r>
          </a:p>
          <a:p>
            <a:endParaRPr lang="en-US" sz="2000" dirty="0"/>
          </a:p>
        </p:txBody>
      </p:sp>
      <p:pic>
        <p:nvPicPr>
          <p:cNvPr id="4" name="Ses 3">
            <a:hlinkClick r:id="" action="ppaction://media"/>
            <a:extLst>
              <a:ext uri="{FF2B5EF4-FFF2-40B4-BE49-F238E27FC236}">
                <a16:creationId xmlns:a16="http://schemas.microsoft.com/office/drawing/2014/main" id="{7492A55E-534B-413C-A85F-CB14DFB12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34"/>
    </mc:Choice>
    <mc:Fallback xmlns="">
      <p:transition spd="slow" advTm="73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588" x="8769350" y="4264025"/>
          <p14:tracePt t="47595" x="8567738" y="4356100"/>
          <p14:tracePt t="47603" x="8239125" y="4438650"/>
          <p14:tracePt t="47612" x="7827963" y="4548188"/>
          <p14:tracePt t="47619" x="7499350" y="4629150"/>
          <p14:tracePt t="47626" x="7207250" y="4684713"/>
          <p14:tracePt t="47634" x="6915150" y="4748213"/>
          <p14:tracePt t="47642" x="6567488" y="4784725"/>
          <p14:tracePt t="47648" x="6257925" y="4803775"/>
          <p14:tracePt t="47657" x="6019800" y="4821238"/>
          <p14:tracePt t="47664" x="5837238" y="4857750"/>
          <p14:tracePt t="47672" x="5654675" y="4884738"/>
          <p14:tracePt t="47679" x="5426075" y="4922838"/>
          <p14:tracePt t="47688" x="5224463" y="4930775"/>
          <p14:tracePt t="47695" x="5024438" y="4930775"/>
          <p14:tracePt t="47702" x="4851400" y="4884738"/>
          <p14:tracePt t="47711" x="4686300" y="4867275"/>
          <p14:tracePt t="47718" x="4457700" y="4830763"/>
          <p14:tracePt t="47725" x="4219575" y="4821238"/>
          <p14:tracePt t="47733" x="4056063" y="4803775"/>
          <p14:tracePt t="47742" x="3873500" y="4775200"/>
          <p14:tracePt t="47748" x="3744913" y="4738688"/>
          <p14:tracePt t="47756" x="3662363" y="4730750"/>
          <p14:tracePt t="47762" x="3625850" y="4721225"/>
          <p14:tracePt t="47771" x="3508375" y="4694238"/>
          <p14:tracePt t="47779" x="3416300" y="4675188"/>
          <p14:tracePt t="47786" x="3316288" y="4638675"/>
          <p14:tracePt t="47795" x="3224213" y="4611688"/>
          <p14:tracePt t="47801" x="3124200" y="4584700"/>
          <p14:tracePt t="47809" x="3032125" y="4565650"/>
          <p14:tracePt t="47816" x="2951163" y="4529138"/>
          <p14:tracePt t="47824" x="2886075" y="4483100"/>
          <p14:tracePt t="47831" x="2841625" y="4456113"/>
          <p14:tracePt t="47839" x="2795588" y="4429125"/>
          <p14:tracePt t="47847" x="2759075" y="4402138"/>
          <p14:tracePt t="47854" x="2740025" y="4392613"/>
          <p14:tracePt t="47863" x="2703513" y="4373563"/>
          <p14:tracePt t="47869" x="2657475" y="4365625"/>
          <p14:tracePt t="47879" x="2593975" y="4356100"/>
          <p14:tracePt t="47885" x="2557463" y="4356100"/>
          <p14:tracePt t="47892" x="2503488" y="4356100"/>
          <p14:tracePt t="47900" x="2374900" y="4356100"/>
          <p14:tracePt t="47908" x="2265363" y="4373563"/>
          <p14:tracePt t="47915" x="2109788" y="4402138"/>
          <p14:tracePt t="47923" x="2009775" y="4465638"/>
          <p14:tracePt t="47931" x="1954213" y="4475163"/>
          <p14:tracePt t="47937" x="1917700" y="4492625"/>
          <p14:tracePt t="47945" x="1854200" y="4502150"/>
          <p14:tracePt t="47953" x="1808163" y="4519613"/>
          <p14:tracePt t="47962" x="1763713" y="4538663"/>
          <p14:tracePt t="47968" x="1690688" y="4548188"/>
          <p14:tracePt t="47976" x="1608138" y="4575175"/>
          <p14:tracePt t="47983" x="1552575" y="4592638"/>
          <p14:tracePt t="47991" x="1506538" y="4602163"/>
          <p14:tracePt t="47998" x="1479550" y="4611688"/>
          <p14:tracePt t="48006" x="1416050" y="4621213"/>
          <p14:tracePt t="48015" x="1379538" y="4629150"/>
          <p14:tracePt t="48021" x="1333500" y="4629150"/>
          <p14:tracePt t="48030" x="1306513" y="4648200"/>
          <p14:tracePt t="48037" x="1287463" y="4648200"/>
          <p14:tracePt t="48045" x="1250950" y="4648200"/>
          <p14:tracePt t="48052" x="1233488" y="4648200"/>
          <p14:tracePt t="48059" x="1214438" y="4648200"/>
          <p14:tracePt t="48067" x="1196975" y="4648200"/>
          <p14:tracePt t="48075" x="1187450" y="4648200"/>
          <p14:tracePt t="48082" x="1169988" y="4648200"/>
          <p14:tracePt t="48090" x="1150938" y="4665663"/>
          <p14:tracePt t="48097" x="1141413" y="4665663"/>
          <p14:tracePt t="48106" x="1104900" y="4665663"/>
          <p14:tracePt t="48113" x="1068388" y="4665663"/>
          <p14:tracePt t="48121" x="1022350" y="4665663"/>
          <p14:tracePt t="48129" x="995363" y="4665663"/>
          <p14:tracePt t="48136" x="968375" y="4675188"/>
          <p14:tracePt t="48143" x="922338" y="4675188"/>
          <p14:tracePt t="48150" x="904875" y="4675188"/>
          <p14:tracePt t="48569" x="912813" y="4665663"/>
          <p14:tracePt t="48577" x="922338" y="4665663"/>
          <p14:tracePt t="48583" x="931863" y="4657725"/>
          <p14:tracePt t="48598" x="941388" y="4657725"/>
          <p14:tracePt t="48629" x="941388" y="4648200"/>
          <p14:tracePt t="48636" x="949325" y="4648200"/>
          <p14:tracePt t="48644" x="958850" y="4648200"/>
          <p14:tracePt t="48652" x="968375" y="4638675"/>
          <p14:tracePt t="48667" x="977900" y="4638675"/>
          <p14:tracePt t="48690" x="985838" y="4638675"/>
          <p14:tracePt t="48720" x="995363" y="4629150"/>
          <p14:tracePt t="48728" x="1004888" y="4629150"/>
          <p14:tracePt t="48750" x="1004888" y="4621213"/>
          <p14:tracePt t="48826" x="1014413" y="4602163"/>
          <p14:tracePt t="48834" x="1022350" y="4592638"/>
          <p14:tracePt t="48842" x="1031875" y="4592638"/>
          <p14:tracePt t="48856" x="1041400" y="4592638"/>
          <p14:tracePt t="48879" x="1041400" y="4584700"/>
          <p14:tracePt t="49328" x="1058863" y="4584700"/>
          <p14:tracePt t="49335" x="1068388" y="4584700"/>
          <p14:tracePt t="49344" x="1077913" y="4584700"/>
          <p14:tracePt t="49389" x="1087438" y="4584700"/>
          <p14:tracePt t="49403" x="1096963" y="4584700"/>
          <p14:tracePt t="49411" x="1104900" y="4584700"/>
          <p14:tracePt t="49419" x="1123950" y="4584700"/>
          <p14:tracePt t="49427" x="1141413" y="4584700"/>
          <p14:tracePt t="49434" x="1160463" y="4584700"/>
          <p14:tracePt t="49441" x="1187450" y="4584700"/>
          <p14:tracePt t="49449" x="1214438" y="4584700"/>
          <p14:tracePt t="49457" x="1233488" y="4584700"/>
          <p14:tracePt t="49464" x="1243013" y="4592638"/>
          <p14:tracePt t="49472" x="1250950" y="4592638"/>
          <p14:tracePt t="49480" x="1270000" y="4592638"/>
          <p14:tracePt t="49495" x="1287463" y="4592638"/>
          <p14:tracePt t="49502" x="1296988" y="4592638"/>
          <p14:tracePt t="49511" x="1316038" y="4592638"/>
          <p14:tracePt t="49517" x="1323975" y="4592638"/>
          <p14:tracePt t="49525" x="1360488" y="4592638"/>
          <p14:tracePt t="49533" x="1416050" y="4592638"/>
          <p14:tracePt t="49541" x="1470025" y="4602163"/>
          <p14:tracePt t="49547" x="1516063" y="4602163"/>
          <p14:tracePt t="49556" x="1571625" y="4602163"/>
          <p14:tracePt t="49563" x="1598613" y="4602163"/>
          <p14:tracePt t="49571" x="1625600" y="4602163"/>
          <p14:tracePt t="49579" x="1644650" y="4602163"/>
          <p14:tracePt t="49586" x="1662113" y="4602163"/>
          <p14:tracePt t="49594" x="1681163" y="4602163"/>
          <p14:tracePt t="49609" x="1690688" y="4602163"/>
          <p14:tracePt t="49631" x="1698625" y="4602163"/>
          <p14:tracePt t="49640" x="1717675" y="4602163"/>
          <p14:tracePt t="49646" x="1727200" y="4602163"/>
          <p14:tracePt t="49654" x="1744663" y="4602163"/>
          <p14:tracePt t="49663" x="1763713" y="4602163"/>
          <p14:tracePt t="49669" x="1781175" y="4621213"/>
          <p14:tracePt t="49677" x="1800225" y="4621213"/>
          <p14:tracePt t="49685" x="1808163" y="4621213"/>
          <p14:tracePt t="49694" x="1836738" y="4629150"/>
          <p14:tracePt t="49700" x="1854200" y="4629150"/>
          <p14:tracePt t="49708" x="1881188" y="4629150"/>
          <p14:tracePt t="49715" x="1890713" y="4629150"/>
          <p14:tracePt t="49723" x="1900238" y="4629150"/>
          <p14:tracePt t="49729" x="1917700" y="4638675"/>
          <p14:tracePt t="49738" x="1927225" y="4638675"/>
          <p14:tracePt t="49745" x="1963738" y="4638675"/>
          <p14:tracePt t="49753" x="1982788" y="4638675"/>
          <p14:tracePt t="49762" x="2009775" y="4629150"/>
          <p14:tracePt t="49768" x="2082800" y="4621213"/>
          <p14:tracePt t="49777" x="2136775" y="4592638"/>
          <p14:tracePt t="49783" x="2201863" y="4584700"/>
          <p14:tracePt t="49791" x="2274888" y="4575175"/>
          <p14:tracePt t="49798" x="2320925" y="4565650"/>
          <p14:tracePt t="49806" x="2357438" y="4565650"/>
          <p14:tracePt t="49815" x="2401888" y="4548188"/>
          <p14:tracePt t="49820" x="2430463" y="4548188"/>
          <p14:tracePt t="49828" x="2503488" y="4548188"/>
          <p14:tracePt t="49837" x="2530475" y="4548188"/>
          <p14:tracePt t="49844" x="2557463" y="4548188"/>
          <p14:tracePt t="49852" x="2584450" y="4548188"/>
          <p14:tracePt t="49861" x="2620963" y="4538663"/>
          <p14:tracePt t="49867" x="2657475" y="4529138"/>
          <p14:tracePt t="49875" x="2695575" y="4529138"/>
          <p14:tracePt t="49895" x="2732088" y="4511675"/>
          <p14:tracePt t="49900" x="2786063" y="4511675"/>
          <p14:tracePt t="49906" x="2841625" y="4502150"/>
          <p14:tracePt t="49913" x="2868613" y="4492625"/>
          <p14:tracePt t="49919" x="2905125" y="4492625"/>
          <p14:tracePt t="49928" x="2932113" y="4483100"/>
          <p14:tracePt t="49935" x="2959100" y="4483100"/>
          <p14:tracePt t="49944" x="3005138" y="4483100"/>
          <p14:tracePt t="49950" x="3041650" y="4483100"/>
          <p14:tracePt t="49958" x="3068638" y="4483100"/>
          <p14:tracePt t="49965" x="3105150" y="4483100"/>
          <p14:tracePt t="49973" x="3141663" y="4483100"/>
          <p14:tracePt t="49980" x="3170238" y="4492625"/>
          <p14:tracePt t="49989" x="3224213" y="4492625"/>
          <p14:tracePt t="49996" x="3289300" y="4502150"/>
          <p14:tracePt t="50004" x="3333750" y="4511675"/>
          <p14:tracePt t="50011" x="3362325" y="4519613"/>
          <p14:tracePt t="50019" x="3398838" y="4538663"/>
          <p14:tracePt t="50027" x="3443288" y="4548188"/>
          <p14:tracePt t="50034" x="3462338" y="4556125"/>
          <p14:tracePt t="50044" x="3479800" y="4556125"/>
          <p14:tracePt t="50049" x="3498850" y="4565650"/>
          <p14:tracePt t="50057" x="3516313" y="4565650"/>
          <p14:tracePt t="50064" x="3562350" y="4565650"/>
          <p14:tracePt t="50072" x="3617913" y="4565650"/>
          <p14:tracePt t="50080" x="3644900" y="4565650"/>
          <p14:tracePt t="50087" x="3671888" y="4565650"/>
          <p14:tracePt t="50095" x="3717925" y="4565650"/>
          <p14:tracePt t="50103" x="3754438" y="4575175"/>
          <p14:tracePt t="50110" x="3836988" y="4584700"/>
          <p14:tracePt t="50117" x="3863975" y="4584700"/>
          <p14:tracePt t="50127" x="3910013" y="4611688"/>
          <p14:tracePt t="50132" x="3946525" y="4621213"/>
          <p14:tracePt t="50140" x="4010025" y="4621213"/>
          <p14:tracePt t="50147" x="4019550" y="4621213"/>
          <p14:tracePt t="50156" x="4046538" y="4629150"/>
          <p14:tracePt t="50164" x="4056063" y="4629150"/>
          <p14:tracePt t="50171" x="4073525" y="4629150"/>
          <p14:tracePt t="50179" x="4083050" y="4629150"/>
          <p14:tracePt t="50186" x="4092575" y="4629150"/>
          <p14:tracePt t="50194" x="4102100" y="4629150"/>
          <p14:tracePt t="50200" x="4110038" y="4629150"/>
          <p14:tracePt t="50208" x="4119563" y="4629150"/>
          <p14:tracePt t="50224" x="4129088" y="4629150"/>
          <p14:tracePt t="50231" x="4146550" y="4629150"/>
          <p14:tracePt t="50239" x="4156075" y="4629150"/>
          <p14:tracePt t="50246" x="4165600" y="4629150"/>
          <p14:tracePt t="50254" x="4175125" y="4629150"/>
          <p14:tracePt t="50262" x="4192588" y="4629150"/>
          <p14:tracePt t="50270" x="4219575" y="4629150"/>
          <p14:tracePt t="50278" x="4238625" y="4629150"/>
          <p14:tracePt t="50294" x="4256088" y="4629150"/>
          <p14:tracePt t="50299" x="4292600" y="4629150"/>
          <p14:tracePt t="50308" x="4330700" y="4621213"/>
          <p14:tracePt t="50315" x="4375150" y="4621213"/>
          <p14:tracePt t="50323" x="4411663" y="4621213"/>
          <p14:tracePt t="50329" x="4448175" y="4592638"/>
          <p14:tracePt t="50338" x="4476750" y="4592638"/>
          <p14:tracePt t="50345" x="4503738" y="4592638"/>
          <p14:tracePt t="50353" x="4521200" y="4584700"/>
          <p14:tracePt t="50361" x="4549775" y="4584700"/>
          <p14:tracePt t="50368" x="4557713" y="4584700"/>
          <p14:tracePt t="50377" x="4576763" y="4584700"/>
          <p14:tracePt t="50383" x="4594225" y="4584700"/>
          <p14:tracePt t="50391" x="4622800" y="4584700"/>
          <p14:tracePt t="50398" x="4659313" y="4584700"/>
          <p14:tracePt t="50406" x="4676775" y="4584700"/>
          <p14:tracePt t="50413" x="4695825" y="4584700"/>
          <p14:tracePt t="50421" x="4732338" y="4584700"/>
          <p14:tracePt t="50429" x="4740275" y="4584700"/>
          <p14:tracePt t="50437" x="4759325" y="4584700"/>
          <p14:tracePt t="50444" x="4776788" y="4584700"/>
          <p14:tracePt t="50452" x="4795838" y="4584700"/>
          <p14:tracePt t="50461" x="4832350" y="4584700"/>
          <p14:tracePt t="50467" x="4859338" y="4584700"/>
          <p14:tracePt t="50475" x="4878388" y="4575175"/>
          <p14:tracePt t="50481" x="4932363" y="4565650"/>
          <p14:tracePt t="50489" x="4978400" y="4556125"/>
          <p14:tracePt t="50497" x="5014913" y="4548188"/>
          <p14:tracePt t="50505" x="5060950" y="4538663"/>
          <p14:tracePt t="50513" x="5106988" y="4519613"/>
          <p14:tracePt t="50520" x="5143500" y="4511675"/>
          <p14:tracePt t="50528" x="5207000" y="4502150"/>
          <p14:tracePt t="50536" x="5280025" y="4502150"/>
          <p14:tracePt t="50543" x="5334000" y="4502150"/>
          <p14:tracePt t="50551" x="5380038" y="4492625"/>
          <p14:tracePt t="50560" x="5408613" y="4492625"/>
          <p14:tracePt t="50565" x="5445125" y="4492625"/>
          <p14:tracePt t="50573" x="5481638" y="4483100"/>
          <p14:tracePt t="50580" x="5508625" y="4475163"/>
          <p14:tracePt t="50589" x="5535613" y="4475163"/>
          <p14:tracePt t="50597" x="5554663" y="4465638"/>
          <p14:tracePt t="50604" x="5572125" y="4465638"/>
          <p14:tracePt t="50611" x="5618163" y="4465638"/>
          <p14:tracePt t="50619" x="5654675" y="4465638"/>
          <p14:tracePt t="50628" x="5700713" y="4465638"/>
          <p14:tracePt t="50634" x="5754688" y="4465638"/>
          <p14:tracePt t="50643" x="5827713" y="4465638"/>
          <p14:tracePt t="50649" x="5900738" y="4465638"/>
          <p14:tracePt t="50657" x="5992813" y="4475163"/>
          <p14:tracePt t="50664" x="6111875" y="4492625"/>
          <p14:tracePt t="50673" x="6202363" y="4502150"/>
          <p14:tracePt t="50680" x="6302375" y="4529138"/>
          <p14:tracePt t="50688" x="6357938" y="4548188"/>
          <p14:tracePt t="50696" x="6430963" y="4556125"/>
          <p14:tracePt t="50702" x="6550025" y="4575175"/>
          <p14:tracePt t="50711" x="6713538" y="4584700"/>
          <p14:tracePt t="50718" x="6896100" y="4602163"/>
          <p14:tracePt t="50725" x="7061200" y="4621213"/>
          <p14:tracePt t="50732" x="7207250" y="4629150"/>
          <p14:tracePt t="50740" x="7335838" y="4657725"/>
          <p14:tracePt t="50748" x="7445375" y="4657725"/>
          <p14:tracePt t="50756" x="7645400" y="4657725"/>
          <p14:tracePt t="50763" x="7827963" y="4657725"/>
          <p14:tracePt t="50770" x="8056563" y="4675188"/>
          <p14:tracePt t="50778" x="8221663" y="4675188"/>
          <p14:tracePt t="50786" x="8348663" y="4694238"/>
          <p14:tracePt t="50794" x="8477250" y="4694238"/>
          <p14:tracePt t="50801" x="8642350" y="4694238"/>
          <p14:tracePt t="50810" x="8842375" y="4702175"/>
          <p14:tracePt t="50816" x="9061450" y="47021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Issues with cost estimating methods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How can you know the size before you have designed the software -- sometimes before you even know its requirements?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You can predict better after design than you can before it</a:t>
            </a:r>
          </a:p>
          <a:p>
            <a:pPr lvl="1" eaLnBrk="1" hangingPunct="1"/>
            <a:r>
              <a:rPr lang="en-US" sz="2000"/>
              <a:t>So re-estimation is a MUST for effective risk management</a:t>
            </a:r>
          </a:p>
          <a:p>
            <a:pPr eaLnBrk="1" hangingPunct="1"/>
            <a:r>
              <a:rPr lang="en-US" sz="2000"/>
              <a:t>You can manipulate the parameters to get any answer you want</a:t>
            </a:r>
          </a:p>
          <a:p>
            <a:pPr lvl="1" eaLnBrk="1" hangingPunct="1"/>
            <a:r>
              <a:rPr lang="en-US" sz="2000"/>
              <a:t>Grady and Caswell report that typical estimates are 20-25% optimistic, even for experienced estimators</a:t>
            </a:r>
          </a:p>
          <a:p>
            <a:pPr lvl="1" eaLnBrk="1" hangingPunct="1"/>
            <a:r>
              <a:rPr lang="en-US" sz="2000"/>
              <a:t>You need to track actual vs. estimates and adjust</a:t>
            </a: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BDE9F61B-A21B-4103-B10F-A2E1D9028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133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A549D4-5617-4815-8444-9CF69D469FD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Effort Estimation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Now that you know the “size”, determine the “effort” needed to build it</a:t>
            </a:r>
          </a:p>
          <a:p>
            <a:pPr eaLnBrk="1" hangingPunct="1"/>
            <a:r>
              <a:rPr lang="en-US" dirty="0"/>
              <a:t>Various models: empirical, mathematical, subjective</a:t>
            </a:r>
          </a:p>
          <a:p>
            <a:pPr eaLnBrk="1" hangingPunct="1"/>
            <a:r>
              <a:rPr lang="en-US" dirty="0"/>
              <a:t>Expressed in units of duration</a:t>
            </a:r>
          </a:p>
          <a:p>
            <a:pPr lvl="1" eaLnBrk="1" hangingPunct="1"/>
            <a:r>
              <a:rPr lang="en-US" sz="2800" dirty="0"/>
              <a:t>staff-months</a:t>
            </a:r>
            <a:endParaRPr lang="en-US" dirty="0"/>
          </a:p>
        </p:txBody>
      </p:sp>
      <p:pic>
        <p:nvPicPr>
          <p:cNvPr id="5" name="Ses 4">
            <a:hlinkClick r:id="" action="ppaction://media"/>
            <a:extLst>
              <a:ext uri="{FF2B5EF4-FFF2-40B4-BE49-F238E27FC236}">
                <a16:creationId xmlns:a16="http://schemas.microsoft.com/office/drawing/2014/main" id="{327DC123-F514-4D86-B19B-B40F3DBD26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36"/>
    </mc:Choice>
    <mc:Fallback xmlns="">
      <p:transition spd="slow" advTm="553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8809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pPr eaLnBrk="1" hangingPunct="1"/>
            <a:r>
              <a:rPr lang="en-US"/>
              <a:t>Effort measures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305800" cy="4648200"/>
          </a:xfrm>
          <a:noFill/>
        </p:spPr>
        <p:txBody>
          <a:bodyPr lIns="90488" tIns="44450" rIns="90488" bIns="44450"/>
          <a:lstStyle/>
          <a:p>
            <a:pPr marL="285750" indent="-285750" eaLnBrk="1" hangingPunct="1">
              <a:lnSpc>
                <a:spcPct val="90000"/>
              </a:lnSpc>
            </a:pPr>
            <a:r>
              <a:rPr lang="en-US" sz="2000" dirty="0"/>
              <a:t>Effort represents the amount of labor that will be required to perform a task</a:t>
            </a:r>
          </a:p>
          <a:p>
            <a:pPr marL="285750" indent="-285750" eaLnBrk="1" hangingPunct="1">
              <a:lnSpc>
                <a:spcPct val="90000"/>
              </a:lnSpc>
            </a:pPr>
            <a:r>
              <a:rPr lang="en-US" sz="2000" dirty="0"/>
              <a:t>It is usually measured in 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dirty="0"/>
              <a:t>staff-hours, 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dirty="0"/>
              <a:t>staff-days, or 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dirty="0"/>
              <a:t>staff-months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These three are NOT necessarily related in a simple manner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As a result comparisons of different organizations can be very misleading</a:t>
            </a:r>
          </a:p>
          <a:p>
            <a:pPr marL="285750" indent="-285750" eaLnBrk="1" hangingPunct="1">
              <a:lnSpc>
                <a:spcPct val="90000"/>
              </a:lnSpc>
            </a:pPr>
            <a:r>
              <a:rPr lang="en-US" sz="2000" dirty="0"/>
              <a:t>How many staff-hours per staff-day?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dirty="0"/>
              <a:t>7?  7.5?  </a:t>
            </a:r>
            <a:r>
              <a:rPr lang="en-US" sz="2000" u="sng" dirty="0"/>
              <a:t>8.0</a:t>
            </a:r>
            <a:r>
              <a:rPr lang="en-US" sz="2000" dirty="0"/>
              <a:t>?  8.5?  9.5?</a:t>
            </a:r>
          </a:p>
          <a:p>
            <a:pPr marL="285750" indent="-285750" eaLnBrk="1" hangingPunct="1">
              <a:lnSpc>
                <a:spcPct val="90000"/>
              </a:lnSpc>
            </a:pPr>
            <a:r>
              <a:rPr lang="en-US" sz="2000" dirty="0"/>
              <a:t>How many staff-days per staff-month?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dirty="0"/>
              <a:t>30?  21?  </a:t>
            </a:r>
            <a:r>
              <a:rPr lang="en-US" sz="2000" u="sng" dirty="0"/>
              <a:t>19</a:t>
            </a:r>
            <a:r>
              <a:rPr lang="en-US" sz="2000" dirty="0"/>
              <a:t>?</a:t>
            </a:r>
          </a:p>
          <a:p>
            <a:pPr marL="285750" indent="-285750" eaLnBrk="1" hangingPunct="1">
              <a:lnSpc>
                <a:spcPct val="90000"/>
              </a:lnSpc>
            </a:pPr>
            <a:r>
              <a:rPr lang="en-US" sz="2000" dirty="0"/>
              <a:t>How many staff-hours per staff-month?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2000" u="sng" dirty="0"/>
              <a:t>152</a:t>
            </a:r>
            <a:r>
              <a:rPr lang="en-US" sz="2000" dirty="0"/>
              <a:t>?   160?  175?  184? Does it depend on which month?</a:t>
            </a:r>
            <a:endParaRPr lang="en-US" sz="900" dirty="0"/>
          </a:p>
        </p:txBody>
      </p:sp>
      <p:sp>
        <p:nvSpPr>
          <p:cNvPr id="79876" name="AutoShape 4"/>
          <p:cNvSpPr>
            <a:spLocks/>
          </p:cNvSpPr>
          <p:nvPr/>
        </p:nvSpPr>
        <p:spPr bwMode="auto">
          <a:xfrm>
            <a:off x="6772275" y="4373563"/>
            <a:ext cx="260350" cy="1852612"/>
          </a:xfrm>
          <a:prstGeom prst="rightBrace">
            <a:avLst>
              <a:gd name="adj1" fmla="val 59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7359650" y="5045075"/>
            <a:ext cx="178435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charset="0"/>
              </a:rPr>
              <a:t>Consistency</a:t>
            </a:r>
            <a:r>
              <a:rPr lang="en-US" sz="2400">
                <a:latin typeface="Times New Roman" charset="0"/>
              </a:rPr>
              <a:t> is the key </a:t>
            </a:r>
          </a:p>
        </p:txBody>
      </p:sp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C16F9DC2-869A-40F9-9E78-B1A93A786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1074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03" x="639763" y="1223963"/>
          <p14:tracePt t="8610" x="1123950" y="1223963"/>
          <p14:tracePt t="8618" x="1470025" y="1196975"/>
          <p14:tracePt t="8626" x="1698625" y="1196975"/>
          <p14:tracePt t="8634" x="2000250" y="1196975"/>
          <p14:tracePt t="8642" x="2411413" y="1196975"/>
          <p14:tracePt t="8650" x="2713038" y="1214438"/>
          <p14:tracePt t="8657" x="2895600" y="1214438"/>
          <p14:tracePt t="8665" x="3024188" y="1223963"/>
          <p14:tracePt t="8671" x="3197225" y="1250950"/>
          <p14:tracePt t="8680" x="3425825" y="1287463"/>
          <p14:tracePt t="8687" x="3625850" y="1370013"/>
          <p14:tracePt t="8695" x="3800475" y="1433513"/>
          <p14:tracePt t="8702" x="3910013" y="1506538"/>
          <p14:tracePt t="8710" x="4029075" y="1562100"/>
          <p14:tracePt t="8718" x="4092575" y="1616075"/>
          <p14:tracePt t="8725" x="4165600" y="1671638"/>
          <p14:tracePt t="8733" x="4256088" y="1716088"/>
          <p14:tracePt t="8740" x="4357688" y="1752600"/>
          <p14:tracePt t="8749" x="4440238" y="1808163"/>
          <p14:tracePt t="8755" x="4521200" y="1835150"/>
          <p14:tracePt t="8763" x="4576763" y="1862138"/>
          <p14:tracePt t="8771" x="4622800" y="1881188"/>
          <p14:tracePt t="8778" x="4659313" y="1898650"/>
          <p14:tracePt t="8785" x="4686300" y="1917700"/>
          <p14:tracePt t="8794" x="4703763" y="1927225"/>
          <p14:tracePt t="8800" x="4722813" y="1935163"/>
          <p14:tracePt t="8808" x="4749800" y="1944688"/>
          <p14:tracePt t="8816" x="4786313" y="1944688"/>
          <p14:tracePt t="8824" x="4795838" y="1954213"/>
          <p14:tracePt t="8839" x="4805363" y="1954213"/>
          <p14:tracePt t="8862" x="4813300" y="1954213"/>
          <p14:tracePt t="8915" x="4822825" y="1954213"/>
          <p14:tracePt t="8923" x="4832350" y="1963738"/>
          <p14:tracePt t="8931" x="4841875" y="1963738"/>
          <p14:tracePt t="8937" x="4859338" y="1973263"/>
          <p14:tracePt t="8947" x="4868863" y="1973263"/>
          <p14:tracePt t="8953" x="4878388" y="1973263"/>
          <p14:tracePt t="8961" x="4887913" y="1990725"/>
          <p14:tracePt t="8976" x="4895850" y="1990725"/>
          <p14:tracePt t="8999" x="4905375" y="1990725"/>
          <p14:tracePt t="9067" x="4914900" y="1990725"/>
          <p14:tracePt t="9097" x="4924425" y="1990725"/>
          <p14:tracePt t="9105" x="4924425" y="2000250"/>
          <p14:tracePt t="9121" x="4932363" y="2000250"/>
          <p14:tracePt t="9135" x="4941888" y="2000250"/>
          <p14:tracePt t="9150" x="4951413" y="2000250"/>
          <p14:tracePt t="9158" x="4960938" y="2009775"/>
          <p14:tracePt t="9168" x="4978400" y="2009775"/>
          <p14:tracePt t="9173" x="5014913" y="2009775"/>
          <p14:tracePt t="9181" x="5041900" y="2009775"/>
          <p14:tracePt t="9188" x="5060950" y="2017713"/>
          <p14:tracePt t="9197" x="5078413" y="2017713"/>
          <p14:tracePt t="9203" x="5097463" y="2017713"/>
          <p14:tracePt t="9213" x="5106988" y="2017713"/>
          <p14:tracePt t="9218" x="5124450" y="2017713"/>
          <p14:tracePt t="9227" x="5143500" y="2017713"/>
          <p14:tracePt t="9234" x="5187950" y="2017713"/>
          <p14:tracePt t="9242" x="5216525" y="2017713"/>
          <p14:tracePt t="9250" x="5233988" y="2009775"/>
          <p14:tracePt t="9256" x="5253038" y="2009775"/>
          <p14:tracePt t="9265" x="5260975" y="2009775"/>
          <p14:tracePt t="9317" x="5260975" y="2000250"/>
          <p14:tracePt t="9348" x="5270500" y="2000250"/>
          <p14:tracePt t="9379" x="5280025" y="2000250"/>
          <p14:tracePt t="9394" x="5289550" y="2000250"/>
          <p14:tracePt t="9629" x="5253038" y="2000250"/>
          <p14:tracePt t="9637" x="5187950" y="2009775"/>
          <p14:tracePt t="9644" x="5160963" y="2009775"/>
          <p14:tracePt t="9652" x="5133975" y="2009775"/>
          <p14:tracePt t="9660" x="5114925" y="2017713"/>
          <p14:tracePt t="9667" x="5078413" y="2017713"/>
          <p14:tracePt t="9766" x="5070475" y="2017713"/>
          <p14:tracePt t="9781" x="5060950" y="2017713"/>
          <p14:tracePt t="9789" x="5033963" y="2017713"/>
          <p14:tracePt t="9797" x="4978400" y="2017713"/>
          <p14:tracePt t="9803" x="4924425" y="2017713"/>
          <p14:tracePt t="9813" x="4813300" y="2017713"/>
          <p14:tracePt t="9819" x="4759325" y="2017713"/>
          <p14:tracePt t="9827" x="4713288" y="2017713"/>
          <p14:tracePt t="9834" x="4695825" y="2017713"/>
          <p14:tracePt t="9842" x="4667250" y="2017713"/>
          <p14:tracePt t="9850" x="4659313" y="2017713"/>
          <p14:tracePt t="9857" x="4649788" y="2017713"/>
          <p14:tracePt t="10230" x="4667250" y="2017713"/>
          <p14:tracePt t="10236" x="4686300" y="2017713"/>
          <p14:tracePt t="10244" x="4703763" y="2017713"/>
          <p14:tracePt t="10252" x="4732338" y="2017713"/>
          <p14:tracePt t="10260" x="4740275" y="2017713"/>
          <p14:tracePt t="10267" x="4759325" y="2017713"/>
          <p14:tracePt t="10275" x="4768850" y="2017713"/>
          <p14:tracePt t="10283" x="4776788" y="2017713"/>
          <p14:tracePt t="10290" x="4786313" y="2009775"/>
          <p14:tracePt t="10366" x="4795838" y="2009775"/>
          <p14:tracePt t="10381" x="4805363" y="2009775"/>
          <p14:tracePt t="10397" x="4813300" y="2009775"/>
          <p14:tracePt t="10404" x="4832350" y="2009775"/>
          <p14:tracePt t="10413" x="4868863" y="2009775"/>
          <p14:tracePt t="10419" x="4914900" y="2009775"/>
          <p14:tracePt t="10427" x="4941888" y="2009775"/>
          <p14:tracePt t="10433" x="4960938" y="2009775"/>
          <p14:tracePt t="10441" x="4987925" y="2000250"/>
          <p14:tracePt t="10449" x="5014913" y="2000250"/>
          <p14:tracePt t="10457" x="5033963" y="2000250"/>
          <p14:tracePt t="10466" x="5060950" y="2000250"/>
          <p14:tracePt t="10473" x="5078413" y="2000250"/>
          <p14:tracePt t="10480" x="5087938" y="2000250"/>
          <p14:tracePt t="10487" x="5097463" y="2000250"/>
          <p14:tracePt t="10496" x="5106988" y="2000250"/>
          <p14:tracePt t="10503" x="5114925" y="2000250"/>
          <p14:tracePt t="10512" x="5124450" y="2000250"/>
          <p14:tracePt t="10548" x="5133975" y="2000250"/>
          <p14:tracePt t="10556" x="5143500" y="2000250"/>
          <p14:tracePt t="10563" x="5151438" y="2000250"/>
          <p14:tracePt t="10571" x="5160963" y="1990725"/>
          <p14:tracePt t="10617" x="5170488" y="1990725"/>
          <p14:tracePt t="12300" x="5106988" y="2000250"/>
          <p14:tracePt t="12308" x="4978400" y="2009775"/>
          <p14:tracePt t="12315" x="4786313" y="2046288"/>
          <p14:tracePt t="12323" x="4567238" y="2054225"/>
          <p14:tracePt t="12331" x="4338638" y="2054225"/>
          <p14:tracePt t="12338" x="4175125" y="2073275"/>
          <p14:tracePt t="12345" x="3973513" y="2073275"/>
          <p14:tracePt t="12353" x="3671888" y="2073275"/>
          <p14:tracePt t="12361" x="3206750" y="2036763"/>
          <p14:tracePt t="12368" x="2886075" y="1973263"/>
          <p14:tracePt t="12377" x="2557463" y="1890713"/>
          <p14:tracePt t="12383" x="2182813" y="1808163"/>
          <p14:tracePt t="12392" x="1698625" y="1662113"/>
          <p14:tracePt t="12400" x="1279525" y="1470025"/>
          <p14:tracePt t="12406" x="776288" y="1270000"/>
          <p14:tracePt t="12416" x="209550" y="1014413"/>
          <p14:tracePt t="55132" x="0" y="3314700"/>
          <p14:tracePt t="55139" x="0" y="3324225"/>
          <p14:tracePt t="55147" x="9525" y="3333750"/>
          <p14:tracePt t="55155" x="9525" y="3341688"/>
          <p14:tracePt t="55170" x="9525" y="3351213"/>
          <p14:tracePt t="55187" x="9525" y="3360738"/>
          <p14:tracePt t="55201" x="9525" y="3370263"/>
          <p14:tracePt t="55208" x="19050" y="3414713"/>
          <p14:tracePt t="55216" x="19050" y="3451225"/>
          <p14:tracePt t="55223" x="19050" y="3497263"/>
          <p14:tracePt t="55231" x="19050" y="3533775"/>
          <p14:tracePt t="55238" x="19050" y="3606800"/>
          <p14:tracePt t="55246" x="19050" y="3633788"/>
          <p14:tracePt t="55254" x="19050" y="3670300"/>
          <p14:tracePt t="55269" x="19050" y="3698875"/>
          <p14:tracePt t="55276" x="19050" y="3735388"/>
          <p14:tracePt t="55285" x="19050" y="3762375"/>
          <p14:tracePt t="55291" x="26988" y="3798888"/>
          <p14:tracePt t="55299" x="26988" y="3816350"/>
          <p14:tracePt t="55306" x="55563" y="3862388"/>
          <p14:tracePt t="55314" x="63500" y="3881438"/>
          <p14:tracePt t="55323" x="73025" y="3908425"/>
          <p14:tracePt t="55330" x="92075" y="3935413"/>
          <p14:tracePt t="55338" x="109538" y="3963988"/>
          <p14:tracePt t="55344" x="155575" y="4000500"/>
          <p14:tracePt t="55352" x="192088" y="4027488"/>
          <p14:tracePt t="55359" x="228600" y="4054475"/>
          <p14:tracePt t="55368" x="255588" y="4073525"/>
          <p14:tracePt t="55374" x="282575" y="4090988"/>
          <p14:tracePt t="55383" x="301625" y="4100513"/>
          <p14:tracePt t="55390" x="347663" y="4117975"/>
          <p14:tracePt t="55399" x="365125" y="4127500"/>
          <p14:tracePt t="55406" x="384175" y="4154488"/>
          <p14:tracePt t="55412" x="392113" y="4154488"/>
          <p14:tracePt t="55422" x="401638" y="4164013"/>
          <p14:tracePt t="55428" x="411163" y="4164013"/>
          <p14:tracePt t="55436" x="411163" y="4173538"/>
          <p14:tracePt t="55443" x="420688" y="4183063"/>
          <p14:tracePt t="55451" x="428625" y="4183063"/>
          <p14:tracePt t="55458" x="438150" y="4191000"/>
          <p14:tracePt t="55468" x="447675" y="4200525"/>
          <p14:tracePt t="55473" x="457200" y="4200525"/>
          <p14:tracePt t="55482" x="465138" y="4210050"/>
          <p14:tracePt t="55497" x="465138" y="4219575"/>
          <p14:tracePt t="55505" x="484188" y="4219575"/>
          <p14:tracePt t="55512" x="493713" y="4219575"/>
          <p14:tracePt t="55520" x="493713" y="4227513"/>
          <p14:tracePt t="55526" x="501650" y="4227513"/>
          <p14:tracePt t="55542" x="501650" y="4237038"/>
          <p14:tracePt t="55565" x="511175" y="4246563"/>
          <p14:tracePt t="55581" x="520700" y="4256088"/>
          <p14:tracePt t="55589" x="520700" y="4264025"/>
          <p14:tracePt t="55595" x="530225" y="4273550"/>
          <p14:tracePt t="55610" x="530225" y="4283075"/>
          <p14:tracePt t="55618" x="530225" y="4292600"/>
          <p14:tracePt t="55625" x="530225" y="4310063"/>
          <p14:tracePt t="55634" x="530225" y="4319588"/>
          <p14:tracePt t="55640" x="530225" y="4329113"/>
          <p14:tracePt t="55648" x="539750" y="4337050"/>
          <p14:tracePt t="55664" x="539750" y="4356100"/>
          <p14:tracePt t="55671" x="539750" y="4373563"/>
          <p14:tracePt t="55678" x="539750" y="4383088"/>
          <p14:tracePt t="55687" x="530225" y="4410075"/>
          <p14:tracePt t="55693" x="530225" y="4438650"/>
          <p14:tracePt t="55703" x="520700" y="4465638"/>
          <p14:tracePt t="55709" x="520700" y="4475163"/>
          <p14:tracePt t="55718" x="511175" y="4492625"/>
          <p14:tracePt t="55724" x="511175" y="4511675"/>
          <p14:tracePt t="55733" x="501650" y="4529138"/>
          <p14:tracePt t="55739" x="501650" y="4538663"/>
          <p14:tracePt t="55747" x="493713" y="4556125"/>
          <p14:tracePt t="55763" x="493713" y="4565650"/>
          <p14:tracePt t="55772" x="474663" y="4575175"/>
          <p14:tracePt t="55786" x="465138" y="4584700"/>
          <p14:tracePt t="55801" x="457200" y="4584700"/>
          <p14:tracePt t="55808" x="447675" y="4584700"/>
          <p14:tracePt t="55816" x="438150" y="4592638"/>
          <p14:tracePt t="55823" x="428625" y="4602163"/>
          <p14:tracePt t="55831" x="420688" y="4621213"/>
          <p14:tracePt t="55839" x="401638" y="4629150"/>
          <p14:tracePt t="55846" x="401638" y="4638675"/>
          <p14:tracePt t="55855" x="392113" y="4648200"/>
          <p14:tracePt t="55861" x="374650" y="4648200"/>
          <p14:tracePt t="55869" x="355600" y="4657725"/>
          <p14:tracePt t="55876" x="347663" y="4665663"/>
          <p14:tracePt t="55884" x="319088" y="4675188"/>
          <p14:tracePt t="55891" x="301625" y="4675188"/>
          <p14:tracePt t="55899" x="255588" y="4694238"/>
          <p14:tracePt t="55906" x="238125" y="4702175"/>
          <p14:tracePt t="55915" x="228600" y="4702175"/>
          <p14:tracePt t="55983" x="219075" y="4702175"/>
          <p14:tracePt t="66758" x="238125" y="4738688"/>
          <p14:tracePt t="66765" x="255588" y="4775200"/>
          <p14:tracePt t="66773" x="282575" y="4811713"/>
          <p14:tracePt t="66781" x="311150" y="4848225"/>
          <p14:tracePt t="66788" x="338138" y="4894263"/>
          <p14:tracePt t="66798" x="355600" y="4913313"/>
          <p14:tracePt t="66803" x="374650" y="4930775"/>
          <p14:tracePt t="66812" x="420688" y="4959350"/>
          <p14:tracePt t="66818" x="465138" y="4976813"/>
          <p14:tracePt t="66827" x="493713" y="4995863"/>
          <p14:tracePt t="66834" x="539750" y="5003800"/>
          <p14:tracePt t="66841" x="576263" y="5003800"/>
          <p14:tracePt t="66849" x="676275" y="5022850"/>
          <p14:tracePt t="66857" x="803275" y="5022850"/>
          <p14:tracePt t="66865" x="968375" y="5022850"/>
          <p14:tracePt t="66872" x="1150938" y="5022850"/>
          <p14:tracePt t="66880" x="1316038" y="5032375"/>
          <p14:tracePt t="66887" x="1462088" y="5049838"/>
          <p14:tracePt t="66896" x="1552575" y="5076825"/>
          <p14:tracePt t="66902" x="1644650" y="5076825"/>
          <p14:tracePt t="66911" x="1744663" y="5076825"/>
          <p14:tracePt t="66917" x="1854200" y="5076825"/>
          <p14:tracePt t="66926" x="1982788" y="5076825"/>
          <p14:tracePt t="66932" x="2092325" y="5105400"/>
          <p14:tracePt t="66940" x="2238375" y="5105400"/>
          <p14:tracePt t="66948" x="2338388" y="5122863"/>
          <p14:tracePt t="66955" x="2411413" y="5132388"/>
          <p14:tracePt t="66963" x="2438400" y="5132388"/>
          <p14:tracePt t="66988" x="2493963" y="5132388"/>
          <p14:tracePt t="66994" x="2503488" y="5132388"/>
          <p14:tracePt t="67001" x="2520950" y="5132388"/>
          <p14:tracePt t="67009" x="2547938" y="5132388"/>
          <p14:tracePt t="67016" x="2566988" y="5132388"/>
          <p14:tracePt t="67024" x="2613025" y="5095875"/>
          <p14:tracePt t="67032" x="2640013" y="5086350"/>
          <p14:tracePt t="67039" x="2676525" y="5068888"/>
          <p14:tracePt t="67048" x="2713038" y="5059363"/>
          <p14:tracePt t="67055" x="2749550" y="5040313"/>
          <p14:tracePt t="67063" x="2786063" y="5022850"/>
          <p14:tracePt t="67069" x="2805113" y="5022850"/>
          <p14:tracePt t="67077" x="2813050" y="5022850"/>
          <p14:tracePt t="67084" x="2822575" y="5022850"/>
          <p14:tracePt t="67099" x="2832100" y="5013325"/>
          <p14:tracePt t="67221" x="2822575" y="5003800"/>
          <p14:tracePt t="67228" x="2795588" y="4995863"/>
          <p14:tracePt t="67236" x="2768600" y="4986338"/>
          <p14:tracePt t="67244" x="2749550" y="4976813"/>
          <p14:tracePt t="67251" x="2722563" y="4976813"/>
          <p14:tracePt t="67260" x="2686050" y="4967288"/>
          <p14:tracePt t="67266" x="2630488" y="4967288"/>
          <p14:tracePt t="67275" x="2576513" y="4967288"/>
          <p14:tracePt t="67282" x="2547938" y="4967288"/>
          <p14:tracePt t="67290" x="2503488" y="4967288"/>
          <p14:tracePt t="67298" x="2474913" y="4967288"/>
          <p14:tracePt t="67305" x="2438400" y="4967288"/>
          <p14:tracePt t="67313" x="2401888" y="4976813"/>
          <p14:tracePt t="67320" x="2365375" y="4986338"/>
          <p14:tracePt t="67327" x="2347913" y="4986338"/>
          <p14:tracePt t="67335" x="2338388" y="4986338"/>
          <p14:tracePt t="67344" x="2328863" y="4995863"/>
          <p14:tracePt t="67350" x="2320925" y="4995863"/>
          <p14:tracePt t="67632" x="2320925" y="5003800"/>
          <p14:tracePt t="67639" x="2328863" y="5003800"/>
          <p14:tracePt t="67646" x="2338388" y="5003800"/>
          <p14:tracePt t="67662" x="2347913" y="5003800"/>
          <p14:tracePt t="67768" x="2357438" y="5003800"/>
          <p14:tracePt t="67822" x="2374900" y="5003800"/>
          <p14:tracePt t="67828" x="2374900" y="5013325"/>
          <p14:tracePt t="67836" x="2393950" y="5013325"/>
          <p14:tracePt t="67845" x="2401888" y="5013325"/>
          <p14:tracePt t="67851" x="2411413" y="5013325"/>
          <p14:tracePt t="67860" x="2420938" y="5013325"/>
          <p14:tracePt t="67875" x="2430463" y="5013325"/>
          <p14:tracePt t="67882" x="2438400" y="5013325"/>
          <p14:tracePt t="67890" x="2474913" y="5022850"/>
          <p14:tracePt t="67897" x="2520950" y="5022850"/>
          <p14:tracePt t="67905" x="2576513" y="5040313"/>
          <p14:tracePt t="67914" x="2603500" y="5040313"/>
          <p14:tracePt t="67920" x="2630488" y="5040313"/>
          <p14:tracePt t="67929" x="2649538" y="5040313"/>
          <p14:tracePt t="67935" x="2676525" y="5049838"/>
          <p14:tracePt t="67944" x="2686050" y="5049838"/>
          <p14:tracePt t="67950" x="2703513" y="5049838"/>
          <p14:tracePt t="67973" x="2713038" y="5049838"/>
          <p14:tracePt t="68087" x="2703513" y="5049838"/>
          <p14:tracePt t="68095" x="2686050" y="5059363"/>
          <p14:tracePt t="68102" x="2649538" y="5059363"/>
          <p14:tracePt t="68110" x="2603500" y="5068888"/>
          <p14:tracePt t="68117" x="2557463" y="5068888"/>
          <p14:tracePt t="68125" x="2503488" y="5068888"/>
          <p14:tracePt t="68132" x="2447925" y="5076825"/>
          <p14:tracePt t="68140" x="2357438" y="5076825"/>
          <p14:tracePt t="68148" x="2247900" y="5076825"/>
          <p14:tracePt t="68156" x="2136775" y="5095875"/>
          <p14:tracePt t="68164" x="2009775" y="5095875"/>
          <p14:tracePt t="68171" x="1900238" y="5095875"/>
          <p14:tracePt t="68179" x="1817688" y="5105400"/>
          <p14:tracePt t="68185" x="1744663" y="5105400"/>
          <p14:tracePt t="68194" x="1717675" y="5105400"/>
          <p14:tracePt t="68201" x="1690688" y="5105400"/>
          <p14:tracePt t="68209" x="1654175" y="5105400"/>
          <p14:tracePt t="68216" x="1625600" y="5113338"/>
          <p14:tracePt t="68224" x="1598613" y="5113338"/>
          <p14:tracePt t="68231" x="1571625" y="5113338"/>
          <p14:tracePt t="68239" x="1525588" y="5113338"/>
          <p14:tracePt t="68248" x="1498600" y="5113338"/>
          <p14:tracePt t="68255" x="1443038" y="5113338"/>
          <p14:tracePt t="68262" x="1389063" y="5113338"/>
          <p14:tracePt t="68269" x="1333500" y="5113338"/>
          <p14:tracePt t="68279" x="1287463" y="5113338"/>
          <p14:tracePt t="68284" x="1250950" y="5113338"/>
          <p14:tracePt t="68293" x="1206500" y="5113338"/>
          <p14:tracePt t="68299" x="1133475" y="5113338"/>
          <p14:tracePt t="68309" x="1096963" y="5113338"/>
          <p14:tracePt t="68314" x="1068388" y="5113338"/>
          <p14:tracePt t="68323" x="1058863" y="5105400"/>
          <p14:tracePt t="68330" x="1031875" y="5105400"/>
          <p14:tracePt t="68338" x="1022350" y="5105400"/>
          <p14:tracePt t="68352" x="1004888" y="5105400"/>
          <p14:tracePt t="68362" x="1004888" y="5095875"/>
          <p14:tracePt t="68368" x="985838" y="5095875"/>
          <p14:tracePt t="68377" x="949325" y="5086350"/>
          <p14:tracePt t="68383" x="912813" y="5068888"/>
          <p14:tracePt t="68391" x="831850" y="5040313"/>
          <p14:tracePt t="68398" x="766763" y="5003800"/>
          <p14:tracePt t="68407" x="722313" y="4976813"/>
          <p14:tracePt t="68414" x="676275" y="4940300"/>
          <p14:tracePt t="68421" x="612775" y="4930775"/>
          <p14:tracePt t="68430" x="593725" y="4922838"/>
          <p14:tracePt t="68436" x="566738" y="4913313"/>
          <p14:tracePt t="68446" x="539750" y="4903788"/>
          <p14:tracePt t="68451" x="501650" y="4894263"/>
          <p14:tracePt t="68460" x="474663" y="4884738"/>
          <p14:tracePt t="68466" x="420688" y="4884738"/>
          <p14:tracePt t="68475" x="384175" y="4884738"/>
          <p14:tracePt t="68481" x="347663" y="4884738"/>
          <p14:tracePt t="68490" x="319088" y="4884738"/>
          <p14:tracePt t="68498" x="311150" y="4884738"/>
          <p14:tracePt t="68559" x="301625" y="4884738"/>
          <p14:tracePt t="68604" x="301625" y="4876800"/>
          <p14:tracePt t="68634" x="292100" y="4876800"/>
          <p14:tracePt t="68687" x="282575" y="4876800"/>
          <p14:tracePt t="68703" x="274638" y="4876800"/>
          <p14:tracePt t="68741" x="265113" y="4876800"/>
          <p14:tracePt t="88062" x="282575" y="4903788"/>
          <p14:tracePt t="88070" x="292100" y="4930775"/>
          <p14:tracePt t="88077" x="301625" y="4949825"/>
          <p14:tracePt t="88085" x="301625" y="5003800"/>
          <p14:tracePt t="88093" x="274638" y="5105400"/>
          <p14:tracePt t="88102" x="238125" y="5178425"/>
          <p14:tracePt t="88107" x="165100" y="5295900"/>
          <p14:tracePt t="88116" x="73025" y="5414963"/>
          <p14:tracePt t="88274" x="146050" y="6546850"/>
          <p14:tracePt t="88282" x="228600" y="6556375"/>
          <p14:tracePt t="88289" x="282575" y="6556375"/>
          <p14:tracePt t="88298" x="328613" y="6565900"/>
          <p14:tracePt t="88305" x="355600" y="6565900"/>
          <p14:tracePt t="88313" x="374650" y="6565900"/>
          <p14:tracePt t="88320" x="401638" y="6565900"/>
          <p14:tracePt t="88328" x="428625" y="6556375"/>
          <p14:tracePt t="88335" x="474663" y="6546850"/>
          <p14:tracePt t="88343" x="539750" y="6519863"/>
          <p14:tracePt t="88351" x="612775" y="6502400"/>
          <p14:tracePt t="88358" x="693738" y="6456363"/>
          <p14:tracePt t="88367" x="776288" y="6419850"/>
          <p14:tracePt t="88373" x="876300" y="6392863"/>
          <p14:tracePt t="88381" x="931863" y="6364288"/>
          <p14:tracePt t="88388" x="977900" y="6337300"/>
          <p14:tracePt t="88397" x="1041400" y="6319838"/>
          <p14:tracePt t="88403" x="1104900" y="6291263"/>
          <p14:tracePt t="88411" x="1150938" y="6283325"/>
          <p14:tracePt t="88419" x="1169988" y="6264275"/>
          <p14:tracePt t="88426" x="1187450" y="6264275"/>
          <p14:tracePt t="88436" x="1196975" y="6254750"/>
          <p14:tracePt t="88473" x="1206500" y="6246813"/>
          <p14:tracePt t="88487" x="1214438" y="6246813"/>
          <p14:tracePt t="88556" x="1223963" y="6246813"/>
          <p14:tracePt t="88564" x="1233488" y="6246813"/>
          <p14:tracePt t="88570" x="1250950" y="6246813"/>
          <p14:tracePt t="88579" x="1306513" y="6246813"/>
          <p14:tracePt t="88586" x="1343025" y="6246813"/>
          <p14:tracePt t="88595" x="1425575" y="6264275"/>
          <p14:tracePt t="88602" x="1516063" y="6291263"/>
          <p14:tracePt t="88609" x="1579563" y="6300788"/>
          <p14:tracePt t="88619" x="1617663" y="6310313"/>
          <p14:tracePt t="88624" x="1654175" y="6319838"/>
          <p14:tracePt t="88633" x="1690688" y="6319838"/>
          <p14:tracePt t="88639" x="1717675" y="6327775"/>
          <p14:tracePt t="88647" x="1735138" y="6337300"/>
          <p14:tracePt t="88654" x="1771650" y="6346825"/>
          <p14:tracePt t="88662" x="1800225" y="6356350"/>
          <p14:tracePt t="88669" x="1827213" y="6373813"/>
          <p14:tracePt t="88677" x="1890713" y="6392863"/>
          <p14:tracePt t="88685" x="1917700" y="6400800"/>
          <p14:tracePt t="88693" x="1936750" y="6410325"/>
          <p14:tracePt t="88702" x="1954213" y="6429375"/>
          <p14:tracePt t="88715" x="1963738" y="6429375"/>
          <p14:tracePt t="88746" x="1973263" y="6429375"/>
          <p14:tracePt t="88807" x="1954213" y="6446838"/>
          <p14:tracePt t="88815" x="1900238" y="6473825"/>
          <p14:tracePt t="88821" x="1800225" y="6502400"/>
          <p14:tracePt t="88829" x="1671638" y="6510338"/>
          <p14:tracePt t="88836" x="1562100" y="6529388"/>
          <p14:tracePt t="88844" x="1498600" y="6529388"/>
          <p14:tracePt t="88852" x="1462088" y="6538913"/>
          <p14:tracePt t="88860" x="1416050" y="6538913"/>
          <p14:tracePt t="88869" x="1360488" y="6538913"/>
          <p14:tracePt t="88875" x="1323975" y="6538913"/>
          <p14:tracePt t="88883" x="1279525" y="6538913"/>
          <p14:tracePt t="88889" x="1250950" y="6538913"/>
          <p14:tracePt t="88897" x="1233488" y="6538913"/>
          <p14:tracePt t="88905" x="1206500" y="6538913"/>
          <p14:tracePt t="88914" x="1196975" y="6529388"/>
          <p14:tracePt t="88935" x="1187450" y="6529388"/>
          <p14:tracePt t="88943" x="1177925" y="6519863"/>
          <p14:tracePt t="88951" x="1160463" y="6510338"/>
          <p14:tracePt t="88959" x="1141413" y="6492875"/>
          <p14:tracePt t="88974" x="1096963" y="6465888"/>
          <p14:tracePt t="88982" x="1068388" y="6446838"/>
          <p14:tracePt t="88988" x="1004888" y="6419850"/>
          <p14:tracePt t="88997" x="977900" y="6400800"/>
          <p14:tracePt t="89003" x="941388" y="6383338"/>
          <p14:tracePt t="89011" x="941388" y="6373813"/>
          <p14:tracePt t="89216" x="977900" y="6373813"/>
          <p14:tracePt t="89225" x="1031875" y="6373813"/>
          <p14:tracePt t="89232" x="1050925" y="6373813"/>
          <p14:tracePt t="89239" x="1058863" y="6373813"/>
          <p14:tracePt t="89254" x="1068388" y="6373813"/>
          <p14:tracePt t="89323" x="1077913" y="6373813"/>
          <p14:tracePt t="89331" x="1114425" y="6373813"/>
          <p14:tracePt t="89338" x="1169988" y="6373813"/>
          <p14:tracePt t="89346" x="1243013" y="6383338"/>
          <p14:tracePt t="89353" x="1316038" y="6383338"/>
          <p14:tracePt t="89360" x="1425575" y="6383338"/>
          <p14:tracePt t="89368" x="1489075" y="6383338"/>
          <p14:tracePt t="89376" x="1525588" y="6364288"/>
          <p14:tracePt t="89384" x="1543050" y="6364288"/>
          <p14:tracePt t="89392" x="1552575" y="6364288"/>
          <p14:tracePt t="89756" x="1579563" y="6337300"/>
          <p14:tracePt t="89764" x="1617663" y="6273800"/>
          <p14:tracePt t="89770" x="1654175" y="6246813"/>
          <p14:tracePt t="89780" x="1708150" y="6181725"/>
          <p14:tracePt t="89785" x="1808163" y="6091238"/>
          <p14:tracePt t="89794" x="1909763" y="5991225"/>
          <p14:tracePt t="89801" x="2063750" y="5899150"/>
          <p14:tracePt t="89809" x="2211388" y="5826125"/>
          <p14:tracePt t="89818" x="2347913" y="5716588"/>
          <p14:tracePt t="89823" x="2447925" y="5624513"/>
          <p14:tracePt t="89833" x="2613025" y="5478463"/>
          <p14:tracePt t="89839" x="2732088" y="5378450"/>
          <p14:tracePt t="89847" x="2868613" y="5287963"/>
          <p14:tracePt t="89854" x="3024188" y="5178425"/>
          <p14:tracePt t="89862" x="3178175" y="5105400"/>
          <p14:tracePt t="89869" x="3260725" y="5049838"/>
          <p14:tracePt t="89877" x="3325813" y="5013325"/>
          <p14:tracePt t="89885" x="3352800" y="4976813"/>
          <p14:tracePt t="89893" x="3362325" y="4967288"/>
          <p14:tracePt t="89902" x="3370263" y="4967288"/>
          <p14:tracePt t="90006" x="3362325" y="4976813"/>
          <p14:tracePt t="90014" x="3325813" y="5022850"/>
          <p14:tracePt t="90021" x="3260725" y="5059363"/>
          <p14:tracePt t="90030" x="3197225" y="5132388"/>
          <p14:tracePt t="90036" x="3097213" y="5214938"/>
          <p14:tracePt t="90045" x="2995613" y="5305425"/>
          <p14:tracePt t="90052" x="2941638" y="5368925"/>
          <p14:tracePt t="90060" x="2878138" y="5405438"/>
          <p14:tracePt t="90068" x="2849563" y="5441950"/>
          <p14:tracePt t="90075" x="2822575" y="5470525"/>
          <p14:tracePt t="90085" x="2795588" y="5507038"/>
          <p14:tracePt t="90089" x="2759075" y="5524500"/>
          <p14:tracePt t="90099" x="2732088" y="5543550"/>
          <p14:tracePt t="90104" x="2657475" y="5580063"/>
          <p14:tracePt t="90114" x="2613025" y="5597525"/>
          <p14:tracePt t="90120" x="2566988" y="5624513"/>
          <p14:tracePt t="90128" x="2520950" y="5643563"/>
          <p14:tracePt t="90135" x="2457450" y="5689600"/>
          <p14:tracePt t="90143" x="2411413" y="5707063"/>
          <p14:tracePt t="90151" x="2384425" y="5716588"/>
          <p14:tracePt t="90158" x="2357438" y="5734050"/>
          <p14:tracePt t="90167" x="2338388" y="5743575"/>
          <p14:tracePt t="90173" x="2320925" y="5762625"/>
          <p14:tracePt t="90183" x="2284413" y="5762625"/>
          <p14:tracePt t="90188" x="2274888" y="5762625"/>
          <p14:tracePt t="90310" x="2292350" y="5762625"/>
          <p14:tracePt t="90317" x="2338388" y="5743575"/>
          <p14:tracePt t="90324" x="2374900" y="5734050"/>
          <p14:tracePt t="90335" x="2420938" y="5726113"/>
          <p14:tracePt t="90340" x="2447925" y="5716588"/>
          <p14:tracePt t="90349" x="2484438" y="5707063"/>
          <p14:tracePt t="90355" x="2503488" y="5707063"/>
          <p14:tracePt t="90370" x="2520950" y="5697538"/>
          <p14:tracePt t="90380" x="2530475" y="5697538"/>
          <p14:tracePt t="90386" x="2540000" y="5697538"/>
          <p14:tracePt t="90394" x="2547938" y="5697538"/>
          <p14:tracePt t="90401" x="2557463" y="5697538"/>
          <p14:tracePt t="90408" x="2566988" y="5697538"/>
          <p14:tracePt t="90417" x="2576513" y="5697538"/>
          <p14:tracePt t="90423" x="2584450" y="5697538"/>
          <p14:tracePt t="90432" x="2603500" y="5697538"/>
          <p14:tracePt t="90438" x="2613025" y="5697538"/>
          <p14:tracePt t="90448" x="2649538" y="5697538"/>
          <p14:tracePt t="90454" x="2686050" y="5697538"/>
          <p14:tracePt t="90463" x="2722563" y="5697538"/>
          <p14:tracePt t="90469" x="2749550" y="5707063"/>
          <p14:tracePt t="90477" x="2786063" y="5707063"/>
          <p14:tracePt t="90484" x="2832100" y="5707063"/>
          <p14:tracePt t="90492" x="2859088" y="5707063"/>
          <p14:tracePt t="90502" x="2868613" y="5707063"/>
          <p14:tracePt t="90789" x="2859088" y="5634038"/>
          <p14:tracePt t="90796" x="2832100" y="5570538"/>
          <p14:tracePt t="90803" x="2822575" y="5524500"/>
          <p14:tracePt t="90811" x="2813050" y="5497513"/>
          <p14:tracePt t="90818" x="2786063" y="5451475"/>
          <p14:tracePt t="90827" x="2786063" y="5424488"/>
          <p14:tracePt t="90834" x="2776538" y="5397500"/>
          <p14:tracePt t="90841" x="2759075" y="5360988"/>
          <p14:tracePt t="90849" x="2749550" y="5332413"/>
          <p14:tracePt t="90856" x="2740025" y="5314950"/>
          <p14:tracePt t="90864" x="2732088" y="5305425"/>
          <p14:tracePt t="90871" x="2722563" y="5295900"/>
          <p14:tracePt t="90880" x="2722563" y="5287963"/>
          <p14:tracePt t="90886" x="2713038" y="5287963"/>
          <p14:tracePt t="90895" x="2713038" y="5278438"/>
          <p14:tracePt t="90901" x="2703513" y="5278438"/>
          <p14:tracePt t="90917" x="2695575" y="5278438"/>
          <p14:tracePt t="90925" x="2695575" y="5268913"/>
          <p14:tracePt t="90934" x="2676525" y="5268913"/>
          <p14:tracePt t="90940" x="2649538" y="5259388"/>
          <p14:tracePt t="90948" x="2603500" y="5259388"/>
          <p14:tracePt t="90955" x="2576513" y="5259388"/>
          <p14:tracePt t="90975" x="2474913" y="5241925"/>
          <p14:tracePt t="90978" x="2438400" y="5241925"/>
          <p14:tracePt t="90985" x="2420938" y="5241925"/>
          <p14:tracePt t="90994" x="2411413" y="5241925"/>
          <p14:tracePt t="91016" x="2401888" y="5241925"/>
          <p14:tracePt t="91115" x="2393950" y="5241925"/>
          <p14:tracePt t="91130" x="2384425" y="5241925"/>
          <p14:tracePt t="91137" x="2374900" y="5241925"/>
          <p14:tracePt t="91145" x="2374900" y="5232400"/>
          <p14:tracePt t="91152" x="2365375" y="5232400"/>
          <p14:tracePt t="91160" x="2357438" y="5222875"/>
          <p14:tracePt t="91168" x="2347913" y="5214938"/>
          <p14:tracePt t="91176" x="2328863" y="5205413"/>
          <p14:tracePt t="91183" x="2311400" y="5195888"/>
          <p14:tracePt t="91191" x="2301875" y="5178425"/>
          <p14:tracePt t="91200" x="2274888" y="5149850"/>
          <p14:tracePt t="91205" x="2265363" y="5132388"/>
          <p14:tracePt t="91216" x="2255838" y="5122863"/>
          <p14:tracePt t="91220" x="2255838" y="5113338"/>
          <p14:tracePt t="91230" x="2247900" y="5105400"/>
          <p14:tracePt t="91244" x="2247900" y="5095875"/>
          <p14:tracePt t="91266" x="2238375" y="5095875"/>
          <p14:tracePt t="91289" x="2238375" y="5086350"/>
          <p14:tracePt t="91312" x="2238375" y="5076825"/>
          <p14:tracePt t="91319" x="2238375" y="5068888"/>
          <p14:tracePt t="91327" x="2238375" y="5059363"/>
          <p14:tracePt t="91334" x="2255838" y="5040313"/>
          <p14:tracePt t="91343" x="2301875" y="5013325"/>
          <p14:tracePt t="91350" x="2328863" y="4986338"/>
          <p14:tracePt t="91358" x="2393950" y="4976813"/>
          <p14:tracePt t="91365" x="2430463" y="4959350"/>
          <p14:tracePt t="91372" x="2511425" y="4940300"/>
          <p14:tracePt t="91382" x="2557463" y="4922838"/>
          <p14:tracePt t="91387" x="2584450" y="4922838"/>
          <p14:tracePt t="91396" x="2613025" y="4922838"/>
          <p14:tracePt t="91403" x="2620963" y="4922838"/>
          <p14:tracePt t="91418" x="2630488" y="4922838"/>
          <p14:tracePt t="91464" x="2640013" y="4922838"/>
          <p14:tracePt t="91480" x="2649538" y="4922838"/>
          <p14:tracePt t="91486" x="2686050" y="4930775"/>
          <p14:tracePt t="91494" x="2703513" y="4930775"/>
          <p14:tracePt t="91501" x="2722563" y="4940300"/>
          <p14:tracePt t="91509" x="2740025" y="4940300"/>
          <p14:tracePt t="91525" x="2759075" y="4940300"/>
          <p14:tracePt t="91534" x="2776538" y="4959350"/>
          <p14:tracePt t="91540" x="2786063" y="4959350"/>
          <p14:tracePt t="91829" x="2547938" y="5013325"/>
          <p14:tracePt t="91835" x="2063750" y="5132388"/>
          <p14:tracePt t="91843" x="1625600" y="5222875"/>
          <p14:tracePt t="91851" x="1087438" y="5295900"/>
          <p14:tracePt t="91858" x="620713" y="5368925"/>
          <p14:tracePt t="91867" x="246063" y="5387975"/>
          <p14:tracePt t="91874" x="63500" y="53879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Staff-Month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3113" y="1524000"/>
            <a:ext cx="7772400" cy="4191000"/>
          </a:xfrm>
        </p:spPr>
        <p:txBody>
          <a:bodyPr/>
          <a:lstStyle/>
          <a:p>
            <a:pPr eaLnBrk="1" hangingPunct="1"/>
            <a:r>
              <a:rPr lang="en-US" sz="2000"/>
              <a:t>If it requires 12 staff-months, does this mean</a:t>
            </a:r>
          </a:p>
          <a:p>
            <a:pPr lvl="1" eaLnBrk="1" hangingPunct="1"/>
            <a:r>
              <a:rPr lang="en-US" sz="2000"/>
              <a:t>12 people for 1 month?  </a:t>
            </a:r>
          </a:p>
          <a:p>
            <a:pPr lvl="1" eaLnBrk="1" hangingPunct="1"/>
            <a:r>
              <a:rPr lang="en-US" sz="2000"/>
              <a:t>1 person for 12 months?  </a:t>
            </a:r>
          </a:p>
          <a:p>
            <a:pPr lvl="1" eaLnBrk="1" hangingPunct="1"/>
            <a:r>
              <a:rPr lang="en-US" sz="2000"/>
              <a:t>3 people for 4 months?</a:t>
            </a:r>
          </a:p>
          <a:p>
            <a:pPr eaLnBrk="1" hangingPunct="1"/>
            <a:r>
              <a:rPr lang="en-US" sz="2000"/>
              <a:t>Often, managers get caught by the assumption that all of these are equivalent </a:t>
            </a: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815975" y="4222750"/>
            <a:ext cx="3036888" cy="21320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285750" indent="-285750"/>
            <a:r>
              <a:rPr lang="en-US" sz="2000">
                <a:latin typeface="Times New Roman" charset="0"/>
              </a:rPr>
              <a:t>N = Number of people</a:t>
            </a:r>
          </a:p>
          <a:p>
            <a:pPr marL="285750" indent="-285750"/>
            <a:r>
              <a:rPr lang="en-US" sz="2000">
                <a:latin typeface="Times New Roman" charset="0"/>
              </a:rPr>
              <a:t>CC = Communication Complexity (extra overhead of managing N people)</a:t>
            </a:r>
          </a:p>
          <a:p>
            <a:pPr marL="285750" indent="-285750"/>
            <a:r>
              <a:rPr lang="en-US"/>
              <a:t>CC = (N * (N-1))/2</a:t>
            </a:r>
            <a:endParaRPr lang="en-US" sz="2000">
              <a:latin typeface="Times New Roman" charset="0"/>
            </a:endParaRPr>
          </a:p>
        </p:txBody>
      </p:sp>
      <p:graphicFrame>
        <p:nvGraphicFramePr>
          <p:cNvPr id="4098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4079875" y="3886200"/>
          <a:ext cx="4287838" cy="270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4114800" imgH="4533900" progId="MSGraph.Chart.8">
                  <p:embed followColorScheme="full"/>
                </p:oleObj>
              </mc:Choice>
              <mc:Fallback>
                <p:oleObj name="Chart" r:id="rId5" imgW="4114800" imgH="4533900" progId="MSGraph.Chart.8">
                  <p:embed followColorScheme="full"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5" y="3886200"/>
                        <a:ext cx="4287838" cy="270827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FFFA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Freeform 6"/>
          <p:cNvSpPr>
            <a:spLocks/>
          </p:cNvSpPr>
          <p:nvPr/>
        </p:nvSpPr>
        <p:spPr bwMode="auto">
          <a:xfrm>
            <a:off x="3194050" y="4495800"/>
            <a:ext cx="844550" cy="228600"/>
          </a:xfrm>
          <a:custGeom>
            <a:avLst/>
            <a:gdLst>
              <a:gd name="T0" fmla="*/ 0 w 667"/>
              <a:gd name="T1" fmla="*/ 2147483647 h 222"/>
              <a:gd name="T2" fmla="*/ 2147483647 w 667"/>
              <a:gd name="T3" fmla="*/ 2147483647 h 222"/>
              <a:gd name="T4" fmla="*/ 2147483647 w 667"/>
              <a:gd name="T5" fmla="*/ 0 h 222"/>
              <a:gd name="T6" fmla="*/ 0 60000 65536"/>
              <a:gd name="T7" fmla="*/ 0 60000 65536"/>
              <a:gd name="T8" fmla="*/ 0 60000 65536"/>
              <a:gd name="T9" fmla="*/ 0 w 667"/>
              <a:gd name="T10" fmla="*/ 0 h 222"/>
              <a:gd name="T11" fmla="*/ 667 w 667"/>
              <a:gd name="T12" fmla="*/ 222 h 2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67" h="222">
                <a:moveTo>
                  <a:pt x="0" y="222"/>
                </a:moveTo>
                <a:cubicBezTo>
                  <a:pt x="61" y="152"/>
                  <a:pt x="123" y="82"/>
                  <a:pt x="234" y="45"/>
                </a:cubicBezTo>
                <a:cubicBezTo>
                  <a:pt x="345" y="8"/>
                  <a:pt x="595" y="7"/>
                  <a:pt x="667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tr-TR"/>
          </a:p>
        </p:txBody>
      </p:sp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B1AEE9B7-4F0C-43FA-A220-22AC0B3B4C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advTm="657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699" x="128588" y="1323975"/>
          <p14:tracePt t="23706" x="192088" y="1360488"/>
          <p14:tracePt t="23713" x="255588" y="1387475"/>
          <p14:tracePt t="23721" x="319088" y="1423988"/>
          <p14:tracePt t="23731" x="384175" y="1479550"/>
          <p14:tracePt t="23737" x="438150" y="1525588"/>
          <p14:tracePt t="23744" x="539750" y="1598613"/>
          <p14:tracePt t="23751" x="657225" y="1671638"/>
          <p14:tracePt t="23760" x="739775" y="1744663"/>
          <p14:tracePt t="23767" x="849313" y="1798638"/>
          <p14:tracePt t="23774" x="968375" y="1862138"/>
          <p14:tracePt t="23782" x="1050925" y="1917700"/>
          <p14:tracePt t="23790" x="1150938" y="1990725"/>
          <p14:tracePt t="23797" x="1196975" y="2009775"/>
          <p14:tracePt t="23805" x="1233488" y="2027238"/>
          <p14:tracePt t="23814" x="1270000" y="2036763"/>
          <p14:tracePt t="23820" x="1316038" y="2054225"/>
          <p14:tracePt t="23829" x="1343025" y="2063750"/>
          <p14:tracePt t="23835" x="1389063" y="2073275"/>
          <p14:tracePt t="23843" x="1425575" y="2073275"/>
          <p14:tracePt t="23850" x="1525588" y="2082800"/>
          <p14:tracePt t="23859" x="1608138" y="2100263"/>
          <p14:tracePt t="23866" x="1681163" y="2100263"/>
          <p14:tracePt t="23874" x="1754188" y="2109788"/>
          <p14:tracePt t="23881" x="1817688" y="2119313"/>
          <p14:tracePt t="23889" x="1854200" y="2127250"/>
          <p14:tracePt t="23897" x="1890713" y="2146300"/>
          <p14:tracePt t="23904" x="1900238" y="2146300"/>
          <p14:tracePt t="23913" x="1927225" y="2155825"/>
          <p14:tracePt t="23919" x="1936750" y="2173288"/>
          <p14:tracePt t="23927" x="1963738" y="2173288"/>
          <p14:tracePt t="23934" x="1973263" y="2173288"/>
          <p14:tracePt t="23954" x="1973263" y="2182813"/>
          <p14:tracePt t="23956" x="1982788" y="2182813"/>
          <p14:tracePt t="24163" x="1973263" y="2182813"/>
          <p14:tracePt t="24169" x="1946275" y="2182813"/>
          <p14:tracePt t="24177" x="1936750" y="2182813"/>
          <p14:tracePt t="24185" x="1927225" y="2182813"/>
          <p14:tracePt t="24193" x="1917700" y="2182813"/>
          <p14:tracePt t="24200" x="1900238" y="2182813"/>
          <p14:tracePt t="24207" x="1873250" y="2182813"/>
          <p14:tracePt t="24215" x="1836738" y="2209800"/>
          <p14:tracePt t="24223" x="1817688" y="2219325"/>
          <p14:tracePt t="24231" x="1781175" y="2228850"/>
          <p14:tracePt t="24238" x="1754188" y="2246313"/>
          <p14:tracePt t="24248" x="1754188" y="2255838"/>
          <p14:tracePt t="24253" x="1744663" y="2265363"/>
          <p14:tracePt t="24262" x="1727200" y="2273300"/>
          <p14:tracePt t="24268" x="1717675" y="2301875"/>
          <p14:tracePt t="24276" x="1708150" y="2355850"/>
          <p14:tracePt t="24283" x="1690688" y="2382838"/>
          <p14:tracePt t="24293" x="1681163" y="2411413"/>
          <p14:tracePt t="24299" x="1662113" y="2455863"/>
          <p14:tracePt t="24306" x="1662113" y="2484438"/>
          <p14:tracePt t="24314" x="1654175" y="2538413"/>
          <p14:tracePt t="24322" x="1654175" y="2574925"/>
          <p14:tracePt t="24331" x="1644650" y="2593975"/>
          <p14:tracePt t="24337" x="1644650" y="2611438"/>
          <p14:tracePt t="24346" x="1644650" y="2630488"/>
          <p14:tracePt t="24352" x="1654175" y="2667000"/>
          <p14:tracePt t="24360" x="1662113" y="2730500"/>
          <p14:tracePt t="24367" x="1681163" y="2747963"/>
          <p14:tracePt t="24376" x="1690688" y="2767013"/>
          <p14:tracePt t="24382" x="1690688" y="2784475"/>
          <p14:tracePt t="24390" x="1708150" y="2803525"/>
          <p14:tracePt t="24398" x="1717675" y="2820988"/>
          <p14:tracePt t="24406" x="1735138" y="2840038"/>
          <p14:tracePt t="24421" x="1735138" y="2849563"/>
          <p14:tracePt t="24429" x="1744663" y="2857500"/>
          <p14:tracePt t="24435" x="1754188" y="2857500"/>
          <p14:tracePt t="24444" x="1781175" y="2876550"/>
          <p14:tracePt t="24451" x="1790700" y="2876550"/>
          <p14:tracePt t="24459" x="1800225" y="2876550"/>
          <p14:tracePt t="24466" x="1817688" y="2876550"/>
          <p14:tracePt t="24475" x="1844675" y="2876550"/>
          <p14:tracePt t="24481" x="1890713" y="2857500"/>
          <p14:tracePt t="24489" x="1927225" y="2840038"/>
          <p14:tracePt t="24497" x="1990725" y="2830513"/>
          <p14:tracePt t="24504" x="2036763" y="2803525"/>
          <p14:tracePt t="24514" x="2063750" y="2776538"/>
          <p14:tracePt t="24519" x="2109788" y="2747963"/>
          <p14:tracePt t="24528" x="2146300" y="2730500"/>
          <p14:tracePt t="24534" x="2192338" y="2693988"/>
          <p14:tracePt t="24543" x="2238375" y="2630488"/>
          <p14:tracePt t="24549" x="2274888" y="2601913"/>
          <p14:tracePt t="24557" x="2301875" y="2565400"/>
          <p14:tracePt t="24565" x="2328863" y="2547938"/>
          <p14:tracePt t="24573" x="2338388" y="2528888"/>
          <p14:tracePt t="24580" x="2357438" y="2511425"/>
          <p14:tracePt t="24588" x="2365375" y="2492375"/>
          <p14:tracePt t="24597" x="2384425" y="2455863"/>
          <p14:tracePt t="24612" x="2384425" y="2438400"/>
          <p14:tracePt t="24618" x="2384425" y="2428875"/>
          <p14:tracePt t="24626" x="2384425" y="2392363"/>
          <p14:tracePt t="24633" x="2384425" y="2346325"/>
          <p14:tracePt t="24641" x="2365375" y="2292350"/>
          <p14:tracePt t="24648" x="2357438" y="2236788"/>
          <p14:tracePt t="24657" x="2347913" y="2192338"/>
          <p14:tracePt t="24664" x="2338388" y="2163763"/>
          <p14:tracePt t="24672" x="2328863" y="2127250"/>
          <p14:tracePt t="24681" x="2320925" y="2090738"/>
          <p14:tracePt t="24686" x="2311400" y="2054225"/>
          <p14:tracePt t="24696" x="2284413" y="2017713"/>
          <p14:tracePt t="24701" x="2265363" y="1981200"/>
          <p14:tracePt t="24709" x="2255838" y="1954213"/>
          <p14:tracePt t="24716" x="2238375" y="1935163"/>
          <p14:tracePt t="24726" x="2228850" y="1908175"/>
          <p14:tracePt t="24732" x="2201863" y="1881188"/>
          <p14:tracePt t="24739" x="2192338" y="1862138"/>
          <p14:tracePt t="24748" x="2155825" y="1844675"/>
          <p14:tracePt t="24755" x="2128838" y="1825625"/>
          <p14:tracePt t="24764" x="2109788" y="1817688"/>
          <p14:tracePt t="24770" x="2109788" y="1808163"/>
          <p14:tracePt t="24778" x="2092325" y="1798638"/>
          <p14:tracePt t="24785" x="2073275" y="1789113"/>
          <p14:tracePt t="24793" x="2055813" y="1781175"/>
          <p14:tracePt t="24800" x="2019300" y="1771650"/>
          <p14:tracePt t="24808" x="1990725" y="1771650"/>
          <p14:tracePt t="24815" x="1973263" y="1771650"/>
          <p14:tracePt t="24824" x="1946275" y="1771650"/>
          <p14:tracePt t="24831" x="1927225" y="1771650"/>
          <p14:tracePt t="24838" x="1890713" y="1771650"/>
          <p14:tracePt t="24846" x="1800225" y="1771650"/>
          <p14:tracePt t="24854" x="1708150" y="1789113"/>
          <p14:tracePt t="24862" x="1644650" y="1798638"/>
          <p14:tracePt t="24868" x="1571625" y="1825625"/>
          <p14:tracePt t="24877" x="1506538" y="1862138"/>
          <p14:tracePt t="24883" x="1462088" y="1898650"/>
          <p14:tracePt t="24893" x="1406525" y="1944688"/>
          <p14:tracePt t="24899" x="1323975" y="2054225"/>
          <p14:tracePt t="24908" x="1260475" y="2136775"/>
          <p14:tracePt t="24914" x="1223963" y="2228850"/>
          <p14:tracePt t="24922" x="1206500" y="2265363"/>
          <p14:tracePt t="24931" x="1177925" y="2292350"/>
          <p14:tracePt t="24937" x="1169988" y="2319338"/>
          <p14:tracePt t="24946" x="1160463" y="2338388"/>
          <p14:tracePt t="24952" x="1160463" y="2355850"/>
          <p14:tracePt t="24962" x="1150938" y="2392363"/>
          <p14:tracePt t="24968" x="1150938" y="2419350"/>
          <p14:tracePt t="24976" x="1150938" y="2438400"/>
          <p14:tracePt t="24982" x="1150938" y="2465388"/>
          <p14:tracePt t="24991" x="1150938" y="2492375"/>
          <p14:tracePt t="24998" x="1160463" y="2528888"/>
          <p14:tracePt t="25006" x="1187450" y="2557463"/>
          <p14:tracePt t="25013" x="1206500" y="2601913"/>
          <p14:tracePt t="25021" x="1233488" y="2657475"/>
          <p14:tracePt t="25029" x="1260475" y="2693988"/>
          <p14:tracePt t="25036" x="1279525" y="2720975"/>
          <p14:tracePt t="25045" x="1306513" y="2740025"/>
          <p14:tracePt t="25051" x="1333500" y="2757488"/>
          <p14:tracePt t="25059" x="1360488" y="2784475"/>
          <p14:tracePt t="25067" x="1379538" y="2794000"/>
          <p14:tracePt t="25076" x="1406525" y="2813050"/>
          <p14:tracePt t="25081" x="1443038" y="2840038"/>
          <p14:tracePt t="25089" x="1489075" y="2857500"/>
          <p14:tracePt t="25097" x="1535113" y="2867025"/>
          <p14:tracePt t="25105" x="1552575" y="2876550"/>
          <p14:tracePt t="25114" x="1571625" y="2886075"/>
          <p14:tracePt t="25120" x="1579563" y="2886075"/>
          <p14:tracePt t="25128" x="1598613" y="2886075"/>
          <p14:tracePt t="25134" x="1625600" y="2886075"/>
          <p14:tracePt t="25143" x="1644650" y="2886075"/>
          <p14:tracePt t="25149" x="1662113" y="2886075"/>
          <p14:tracePt t="25158" x="1698625" y="2876550"/>
          <p14:tracePt t="25165" x="1717675" y="2876550"/>
          <p14:tracePt t="25173" x="1735138" y="2867025"/>
          <p14:tracePt t="25180" x="1781175" y="2857500"/>
          <p14:tracePt t="25187" x="1808163" y="2849563"/>
          <p14:tracePt t="25197" x="1827213" y="2840038"/>
          <p14:tracePt t="25203" x="1863725" y="2830513"/>
          <p14:tracePt t="25211" x="1863725" y="2820988"/>
          <p14:tracePt t="25226" x="1873250" y="2820988"/>
          <p14:tracePt t="25233" x="1873250" y="2813050"/>
          <p14:tracePt t="25271" x="1881188" y="2784475"/>
          <p14:tracePt t="25279" x="1900238" y="2776538"/>
          <p14:tracePt t="25286" x="1909763" y="2757488"/>
          <p14:tracePt t="25295" x="1917700" y="2730500"/>
          <p14:tracePt t="25302" x="1936750" y="2711450"/>
          <p14:tracePt t="25312" x="1946275" y="2674938"/>
          <p14:tracePt t="25317" x="1954213" y="2647950"/>
          <p14:tracePt t="25326" x="1973263" y="2593975"/>
          <p14:tracePt t="25332" x="1982788" y="2547938"/>
          <p14:tracePt t="25341" x="1982788" y="2520950"/>
          <p14:tracePt t="25348" x="1982788" y="2501900"/>
          <p14:tracePt t="25356" x="1990725" y="2474913"/>
          <p14:tracePt t="25363" x="1990725" y="2455863"/>
          <p14:tracePt t="25371" x="1990725" y="2411413"/>
          <p14:tracePt t="25379" x="1990725" y="2382838"/>
          <p14:tracePt t="25385" x="1982788" y="2355850"/>
          <p14:tracePt t="25395" x="1963738" y="2292350"/>
          <p14:tracePt t="25400" x="1936750" y="2265363"/>
          <p14:tracePt t="25409" x="1917700" y="2219325"/>
          <p14:tracePt t="25416" x="1909763" y="2192338"/>
          <p14:tracePt t="25424" x="1890713" y="2173288"/>
          <p14:tracePt t="25431" x="1873250" y="2136775"/>
          <p14:tracePt t="25439" x="1836738" y="2109788"/>
          <p14:tracePt t="25447" x="1827213" y="2090738"/>
          <p14:tracePt t="25454" x="1817688" y="2082800"/>
          <p14:tracePt t="25462" x="1808163" y="2073275"/>
          <p14:tracePt t="25479" x="1808163" y="2054225"/>
          <p14:tracePt t="25492" x="1800225" y="2046288"/>
          <p14:tracePt t="25499" x="1790700" y="2046288"/>
          <p14:tracePt t="25509" x="1763713" y="2036763"/>
          <p14:tracePt t="25514" x="1735138" y="2027238"/>
          <p14:tracePt t="25523" x="1698625" y="2017713"/>
          <p14:tracePt t="25531" x="1644650" y="2017713"/>
          <p14:tracePt t="25538" x="1608138" y="2017713"/>
          <p14:tracePt t="25546" x="1562100" y="2009775"/>
          <p14:tracePt t="25552" x="1543050" y="2009775"/>
          <p14:tracePt t="25561" x="1525588" y="2009775"/>
          <p14:tracePt t="25568" x="1516063" y="2009775"/>
          <p14:tracePt t="25583" x="1498600" y="2009775"/>
          <p14:tracePt t="25598" x="1479550" y="2017713"/>
          <p14:tracePt t="25606" x="1462088" y="2027238"/>
          <p14:tracePt t="25614" x="1425575" y="2046288"/>
          <p14:tracePt t="25622" x="1416050" y="2073275"/>
          <p14:tracePt t="25630" x="1406525" y="2073275"/>
          <p14:tracePt t="25636" x="1397000" y="2082800"/>
          <p14:tracePt t="25644" x="1360488" y="2119313"/>
          <p14:tracePt t="25651" x="1296988" y="2173288"/>
          <p14:tracePt t="25659" x="1260475" y="2219325"/>
          <p14:tracePt t="25666" x="1233488" y="2246313"/>
          <p14:tracePt t="25676" x="1206500" y="2292350"/>
          <p14:tracePt t="25682" x="1196975" y="2301875"/>
          <p14:tracePt t="25690" x="1177925" y="2319338"/>
          <p14:tracePt t="25697" x="1160463" y="2338388"/>
          <p14:tracePt t="25705" x="1150938" y="2355850"/>
          <p14:tracePt t="25713" x="1123950" y="2374900"/>
          <p14:tracePt t="25720" x="1114425" y="2382838"/>
          <p14:tracePt t="25730" x="1104900" y="2392363"/>
          <p14:tracePt t="25735" x="1096963" y="2401888"/>
          <p14:tracePt t="25804" x="1087438" y="2401888"/>
          <p14:tracePt t="25811" x="1068388" y="2411413"/>
          <p14:tracePt t="25818" x="1041400" y="2411413"/>
          <p14:tracePt t="25828" x="1014413" y="2411413"/>
          <p14:tracePt t="25833" x="977900" y="2411413"/>
          <p14:tracePt t="25842" x="931863" y="2411413"/>
          <p14:tracePt t="25849" x="885825" y="2392363"/>
          <p14:tracePt t="25857" x="812800" y="2374900"/>
          <p14:tracePt t="25864" x="766763" y="2346325"/>
          <p14:tracePt t="25872" x="722313" y="2328863"/>
          <p14:tracePt t="25880" x="703263" y="2319338"/>
          <p14:tracePt t="25888" x="666750" y="2292350"/>
          <p14:tracePt t="25897" x="649288" y="2265363"/>
          <p14:tracePt t="25902" x="620713" y="2236788"/>
          <p14:tracePt t="25911" x="584200" y="2182813"/>
          <p14:tracePt t="25917" x="539750" y="2146300"/>
          <p14:tracePt t="25926" x="511175" y="2119313"/>
          <p14:tracePt t="25932" x="493713" y="2090738"/>
          <p14:tracePt t="25941" x="484188" y="2082800"/>
          <p14:tracePt t="25947" x="484188" y="2073275"/>
          <p14:tracePt t="25970" x="474663" y="2063750"/>
          <p14:tracePt t="35185" x="457200" y="2146300"/>
          <p14:tracePt t="35192" x="438150" y="2255838"/>
          <p14:tracePt t="35200" x="428625" y="2382838"/>
          <p14:tracePt t="35207" x="411163" y="2465388"/>
          <p14:tracePt t="35215" x="401638" y="2557463"/>
          <p14:tracePt t="35223" x="401638" y="2630488"/>
          <p14:tracePt t="35230" x="401638" y="2703513"/>
          <p14:tracePt t="35238" x="384175" y="2803525"/>
          <p14:tracePt t="35245" x="374650" y="2876550"/>
          <p14:tracePt t="35253" x="374650" y="2930525"/>
          <p14:tracePt t="35260" x="365125" y="3013075"/>
          <p14:tracePt t="35268" x="365125" y="3068638"/>
          <p14:tracePt t="35275" x="365125" y="3122613"/>
          <p14:tracePt t="35283" x="355600" y="3168650"/>
          <p14:tracePt t="35291" x="355600" y="3241675"/>
          <p14:tracePt t="35298" x="355600" y="3278188"/>
          <p14:tracePt t="35308" x="355600" y="3324225"/>
          <p14:tracePt t="35313" x="355600" y="3341688"/>
          <p14:tracePt t="35322" x="355600" y="3360738"/>
          <p14:tracePt t="35328" x="355600" y="3370263"/>
          <p14:tracePt t="35336" x="355600" y="3406775"/>
          <p14:tracePt t="35343" x="365125" y="3443288"/>
          <p14:tracePt t="35352" x="384175" y="3487738"/>
          <p14:tracePt t="35358" x="392113" y="3533775"/>
          <p14:tracePt t="35366" x="420688" y="3560763"/>
          <p14:tracePt t="35374" x="438150" y="3606800"/>
          <p14:tracePt t="35382" x="465138" y="3652838"/>
          <p14:tracePt t="35390" x="484188" y="3679825"/>
          <p14:tracePt t="35397" x="501650" y="3716338"/>
          <p14:tracePt t="35406" x="539750" y="3762375"/>
          <p14:tracePt t="35411" x="584200" y="3825875"/>
          <p14:tracePt t="35420" x="612775" y="3852863"/>
          <p14:tracePt t="35427" x="649288" y="3881438"/>
          <p14:tracePt t="35436" x="676275" y="3898900"/>
          <p14:tracePt t="35442" x="693738" y="3917950"/>
          <p14:tracePt t="35450" x="722313" y="3927475"/>
          <p14:tracePt t="35458" x="749300" y="3944938"/>
          <p14:tracePt t="35466" x="785813" y="3981450"/>
          <p14:tracePt t="35473" x="812800" y="4008438"/>
          <p14:tracePt t="35480" x="849313" y="4044950"/>
          <p14:tracePt t="35490" x="868363" y="4073525"/>
          <p14:tracePt t="35495" x="885825" y="4100513"/>
          <p14:tracePt t="35504" x="895350" y="4137025"/>
          <p14:tracePt t="35510" x="912813" y="4164013"/>
          <p14:tracePt t="35519" x="922338" y="4191000"/>
          <p14:tracePt t="35526" x="922338" y="4219575"/>
          <p14:tracePt t="35534" x="912813" y="4283075"/>
          <p14:tracePt t="35541" x="904875" y="4392613"/>
          <p14:tracePt t="35549" x="885825" y="4465638"/>
          <p14:tracePt t="35557" x="849313" y="4565650"/>
          <p14:tracePt t="35563" x="822325" y="4665663"/>
          <p14:tracePt t="35574" x="766763" y="4748213"/>
          <p14:tracePt t="35579" x="712788" y="4830763"/>
          <p14:tracePt t="35589" x="657225" y="4913313"/>
          <p14:tracePt t="35594" x="612775" y="4986338"/>
          <p14:tracePt t="35603" x="576263" y="5049838"/>
          <p14:tracePt t="35609" x="520700" y="5122863"/>
          <p14:tracePt t="35618" x="501650" y="5149850"/>
          <p14:tracePt t="35624" x="484188" y="5178425"/>
          <p14:tracePt t="35633" x="474663" y="5195888"/>
          <p14:tracePt t="35640" x="465138" y="5222875"/>
          <p14:tracePt t="35648" x="457200" y="5241925"/>
          <p14:tracePt t="35655" x="447675" y="5241925"/>
          <p14:tracePt t="35662" x="447675" y="5251450"/>
          <p14:tracePt t="35670" x="438150" y="5251450"/>
          <p14:tracePt t="35732" x="447675" y="5259388"/>
          <p14:tracePt t="35739" x="465138" y="5259388"/>
          <p14:tracePt t="35746" x="493713" y="5278438"/>
          <p14:tracePt t="35755" x="566738" y="5295900"/>
          <p14:tracePt t="35761" x="639763" y="5295900"/>
          <p14:tracePt t="35769" x="685800" y="5295900"/>
          <p14:tracePt t="35776" x="722313" y="5295900"/>
          <p14:tracePt t="35786" x="776288" y="5295900"/>
          <p14:tracePt t="35792" x="803275" y="5295900"/>
          <p14:tracePt t="35800" x="839788" y="5295900"/>
          <p14:tracePt t="35807" x="876300" y="5268913"/>
          <p14:tracePt t="35815" x="968375" y="5268913"/>
          <p14:tracePt t="35823" x="1050925" y="5259388"/>
          <p14:tracePt t="35830" x="1123950" y="5259388"/>
          <p14:tracePt t="35837" x="1196975" y="5259388"/>
          <p14:tracePt t="35845" x="1250950" y="5259388"/>
          <p14:tracePt t="35854" x="1316038" y="5259388"/>
          <p14:tracePt t="35860" x="1389063" y="5259388"/>
          <p14:tracePt t="35869" x="1479550" y="5259388"/>
          <p14:tracePt t="35875" x="1516063" y="5259388"/>
          <p14:tracePt t="35884" x="1535113" y="5259388"/>
          <p14:tracePt t="35890" x="1552575" y="5259388"/>
          <p14:tracePt t="35898" x="1562100" y="5259388"/>
          <p14:tracePt t="35906" x="1579563" y="5259388"/>
          <p14:tracePt t="35914" x="1589088" y="5259388"/>
          <p14:tracePt t="35923" x="1617663" y="5259388"/>
          <p14:tracePt t="35929" x="1625600" y="5259388"/>
          <p14:tracePt t="35937" x="1635125" y="5259388"/>
          <p14:tracePt t="35943" x="1654175" y="5259388"/>
          <p14:tracePt t="35953" x="1671638" y="5259388"/>
          <p14:tracePt t="35959" x="1681163" y="5259388"/>
          <p14:tracePt t="35979" x="1727200" y="5278438"/>
          <p14:tracePt t="35982" x="1754188" y="5287963"/>
          <p14:tracePt t="35989" x="1781175" y="5287963"/>
          <p14:tracePt t="35997" x="1800225" y="5287963"/>
          <p14:tracePt t="36005" x="1827213" y="5295900"/>
          <p14:tracePt t="36012" x="1863725" y="5295900"/>
          <p14:tracePt t="36021" x="1900238" y="5295900"/>
          <p14:tracePt t="36027" x="1954213" y="5295900"/>
          <p14:tracePt t="36036" x="2000250" y="5295900"/>
          <p14:tracePt t="36042" x="2055813" y="5295900"/>
          <p14:tracePt t="36051" x="2109788" y="5295900"/>
          <p14:tracePt t="36057" x="2174875" y="5278438"/>
          <p14:tracePt t="36066" x="2201863" y="5278438"/>
          <p14:tracePt t="36074" x="2219325" y="5278438"/>
          <p14:tracePt t="36081" x="2228850" y="5278438"/>
          <p14:tracePt t="36095" x="2238375" y="5278438"/>
          <p14:tracePt t="36104" x="2247900" y="5278438"/>
          <p14:tracePt t="36111" x="2255838" y="5278438"/>
          <p14:tracePt t="36119" x="2265363" y="5278438"/>
          <p14:tracePt t="36126" x="2284413" y="5278438"/>
          <p14:tracePt t="36134" x="2292350" y="5278438"/>
          <p14:tracePt t="36141" x="2311400" y="5278438"/>
          <p14:tracePt t="36149" x="2328863" y="5278438"/>
          <p14:tracePt t="36157" x="2347913" y="5278438"/>
          <p14:tracePt t="36165" x="2374900" y="5278438"/>
          <p14:tracePt t="36174" x="2411413" y="5287963"/>
          <p14:tracePt t="36179" x="2438400" y="5287963"/>
          <p14:tracePt t="36188" x="2457450" y="5287963"/>
          <p14:tracePt t="36194" x="2466975" y="5287963"/>
          <p14:tracePt t="36202" x="2484438" y="5287963"/>
          <p14:tracePt t="36218" x="2503488" y="5287963"/>
          <p14:tracePt t="36224" x="2520950" y="5295900"/>
          <p14:tracePt t="36233" x="2557463" y="5295900"/>
          <p14:tracePt t="36240" x="2613025" y="5295900"/>
          <p14:tracePt t="36248" x="2686050" y="5314950"/>
          <p14:tracePt t="36257" x="2740025" y="5324475"/>
          <p14:tracePt t="36263" x="2805113" y="5324475"/>
          <p14:tracePt t="36271" x="2841625" y="5332413"/>
          <p14:tracePt t="36277" x="2886075" y="5332413"/>
          <p14:tracePt t="36286" x="2905125" y="5332413"/>
          <p14:tracePt t="36293" x="2922588" y="5341938"/>
          <p14:tracePt t="36302" x="2932113" y="5341938"/>
          <p14:tracePt t="36514" x="2886075" y="5341938"/>
          <p14:tracePt t="36520" x="2832100" y="5341938"/>
          <p14:tracePt t="36529" x="2740025" y="5341938"/>
          <p14:tracePt t="36536" x="2620963" y="5341938"/>
          <p14:tracePt t="36543" x="2530475" y="5341938"/>
          <p14:tracePt t="36552" x="2457450" y="5341938"/>
          <p14:tracePt t="36559" x="2401888" y="5341938"/>
          <p14:tracePt t="36567" x="2347913" y="5341938"/>
          <p14:tracePt t="36574" x="2301875" y="5341938"/>
          <p14:tracePt t="36583" x="2265363" y="5341938"/>
          <p14:tracePt t="36590" x="2247900" y="5341938"/>
          <p14:tracePt t="36598" x="2228850" y="5341938"/>
          <p14:tracePt t="36606" x="2211388" y="5341938"/>
          <p14:tracePt t="36612" x="2201863" y="5341938"/>
          <p14:tracePt t="36620" x="2174875" y="5341938"/>
          <p14:tracePt t="36627" x="2155825" y="5341938"/>
          <p14:tracePt t="36636" x="2136775" y="5341938"/>
          <p14:tracePt t="36673" x="2119313" y="5341938"/>
          <p14:tracePt t="36681" x="2109788" y="5341938"/>
          <p14:tracePt t="36688" x="2100263" y="5341938"/>
          <p14:tracePt t="36695" x="2073275" y="5341938"/>
          <p14:tracePt t="36704" x="2036763" y="5332413"/>
          <p14:tracePt t="36710" x="2000250" y="5332413"/>
          <p14:tracePt t="36719" x="1963738" y="5324475"/>
          <p14:tracePt t="36726" x="1917700" y="5324475"/>
          <p14:tracePt t="36734" x="1881188" y="5305425"/>
          <p14:tracePt t="36741" x="1836738" y="5305425"/>
          <p14:tracePt t="36749" x="1800225" y="5305425"/>
          <p14:tracePt t="36757" x="1727200" y="5295900"/>
          <p14:tracePt t="36764" x="1681163" y="5295900"/>
          <p14:tracePt t="36772" x="1625600" y="5287963"/>
          <p14:tracePt t="36780" x="1589088" y="5287963"/>
          <p14:tracePt t="36787" x="1552575" y="5278438"/>
          <p14:tracePt t="36794" x="1516063" y="5278438"/>
          <p14:tracePt t="36802" x="1489075" y="5278438"/>
          <p14:tracePt t="36809" x="1470025" y="5268913"/>
          <p14:tracePt t="36818" x="1425575" y="5268913"/>
          <p14:tracePt t="36824" x="1397000" y="5268913"/>
          <p14:tracePt t="36832" x="1323975" y="5268913"/>
          <p14:tracePt t="36840" x="1287463" y="5259388"/>
          <p14:tracePt t="36848" x="1233488" y="5259388"/>
          <p14:tracePt t="36856" x="1187450" y="5259388"/>
          <p14:tracePt t="36863" x="1133475" y="5259388"/>
          <p14:tracePt t="36871" x="1104900" y="5241925"/>
          <p14:tracePt t="36877" x="1058863" y="5241925"/>
          <p14:tracePt t="36885" x="1022350" y="5241925"/>
          <p14:tracePt t="36893" x="995363" y="5241925"/>
          <p14:tracePt t="36902" x="949325" y="5241925"/>
          <p14:tracePt t="36908" x="922338" y="5241925"/>
          <p14:tracePt t="36916" x="895350" y="5232400"/>
          <p14:tracePt t="36923" x="876300" y="5232400"/>
          <p14:tracePt t="36931" x="868363" y="5232400"/>
          <p14:tracePt t="36939" x="858838" y="5232400"/>
          <p14:tracePt t="37599" x="849313" y="5232400"/>
          <p14:tracePt t="37638" x="839788" y="5232400"/>
          <p14:tracePt t="37736" x="849313" y="5214938"/>
          <p14:tracePt t="37744" x="895350" y="5205413"/>
          <p14:tracePt t="37751" x="1022350" y="5195888"/>
          <p14:tracePt t="37758" x="1150938" y="5195888"/>
          <p14:tracePt t="37768" x="1243013" y="5195888"/>
          <p14:tracePt t="37774" x="1389063" y="5214938"/>
          <p14:tracePt t="37782" x="1543050" y="5268913"/>
          <p14:tracePt t="37789" x="1781175" y="5324475"/>
          <p14:tracePt t="37797" x="2046288" y="5397500"/>
          <p14:tracePt t="37805" x="2292350" y="5451475"/>
          <p14:tracePt t="37812" x="2447925" y="5497513"/>
          <p14:tracePt t="37820" x="2593975" y="5561013"/>
          <p14:tracePt t="37827" x="2732088" y="5616575"/>
          <p14:tracePt t="37835" x="2886075" y="5680075"/>
          <p14:tracePt t="37842" x="2995613" y="5707063"/>
          <p14:tracePt t="37851" x="3141663" y="5753100"/>
          <p14:tracePt t="37857" x="3297238" y="5807075"/>
          <p14:tracePt t="37866" x="3425825" y="5853113"/>
          <p14:tracePt t="37872" x="3525838" y="5881688"/>
          <p14:tracePt t="37882" x="3617913" y="5908675"/>
          <p14:tracePt t="37888" x="3698875" y="5926138"/>
          <p14:tracePt t="37896" x="3810000" y="5935663"/>
          <p14:tracePt t="37905" x="3919538" y="5935663"/>
          <p14:tracePt t="37910" x="4029075" y="5954713"/>
          <p14:tracePt t="37918" x="4129088" y="5962650"/>
          <p14:tracePt t="37926" x="4183063" y="5981700"/>
          <p14:tracePt t="37935" x="4248150" y="5991225"/>
          <p14:tracePt t="37941" x="4284663" y="5999163"/>
          <p14:tracePt t="37949" x="4330700" y="5999163"/>
          <p14:tracePt t="37956" x="4348163" y="5999163"/>
          <p14:tracePt t="37979" x="4403725" y="6018213"/>
          <p14:tracePt t="37987" x="4421188" y="6018213"/>
          <p14:tracePt t="37994" x="4440238" y="6035675"/>
          <p14:tracePt t="38003" x="4476750" y="6035675"/>
          <p14:tracePt t="38009" x="4503738" y="6054725"/>
          <p14:tracePt t="38018" x="4530725" y="6064250"/>
          <p14:tracePt t="38024" x="4567238" y="6081713"/>
          <p14:tracePt t="38032" x="4630738" y="6091238"/>
          <p14:tracePt t="38039" x="4713288" y="6118225"/>
          <p14:tracePt t="38048" x="4749800" y="6127750"/>
          <p14:tracePt t="38057" x="4813300" y="6137275"/>
          <p14:tracePt t="38063" x="4841875" y="6145213"/>
          <p14:tracePt t="38072" x="4941888" y="6164263"/>
          <p14:tracePt t="38077" x="4997450" y="6173788"/>
          <p14:tracePt t="38086" x="5041900" y="6181725"/>
          <p14:tracePt t="38092" x="5070475" y="6191250"/>
          <p14:tracePt t="38102" x="5114925" y="6200775"/>
          <p14:tracePt t="38108" x="5133975" y="6200775"/>
          <p14:tracePt t="38116" x="5151438" y="6210300"/>
          <p14:tracePt t="38123" x="5170488" y="6218238"/>
          <p14:tracePt t="38131" x="5187950" y="6218238"/>
          <p14:tracePt t="38140" x="5197475" y="6218238"/>
          <p14:tracePt t="38146" x="5207000" y="6218238"/>
          <p14:tracePt t="38610" x="5280025" y="6218238"/>
          <p14:tracePt t="38618" x="5334000" y="6218238"/>
          <p14:tracePt t="38624" x="5380038" y="6210300"/>
          <p14:tracePt t="38633" x="5408613" y="6210300"/>
          <p14:tracePt t="38639" x="5445125" y="6210300"/>
          <p14:tracePt t="38647" x="5481638" y="6210300"/>
          <p14:tracePt t="38655" x="5508625" y="6210300"/>
          <p14:tracePt t="38663" x="5526088" y="6210300"/>
          <p14:tracePt t="38673" x="5554663" y="6210300"/>
          <p14:tracePt t="38678" x="5581650" y="6210300"/>
          <p14:tracePt t="38687" x="5635625" y="6210300"/>
          <p14:tracePt t="38693" x="5700713" y="6210300"/>
          <p14:tracePt t="38701" x="5754688" y="6210300"/>
          <p14:tracePt t="38708" x="5791200" y="6210300"/>
          <p14:tracePt t="38716" x="5846763" y="6210300"/>
          <p14:tracePt t="38723" x="5900738" y="6210300"/>
          <p14:tracePt t="38732" x="5965825" y="6210300"/>
          <p14:tracePt t="38739" x="6056313" y="6227763"/>
          <p14:tracePt t="38746" x="6092825" y="6227763"/>
          <p14:tracePt t="38756" x="6156325" y="6227763"/>
          <p14:tracePt t="38761" x="6192838" y="6227763"/>
          <p14:tracePt t="38769" x="6248400" y="6227763"/>
          <p14:tracePt t="38776" x="6311900" y="6210300"/>
          <p14:tracePt t="38784" x="6367463" y="6210300"/>
          <p14:tracePt t="38791" x="6403975" y="6200775"/>
          <p14:tracePt t="38799" x="6550025" y="6191250"/>
          <p14:tracePt t="38806" x="6669088" y="6173788"/>
          <p14:tracePt t="38815" x="6796088" y="6154738"/>
          <p14:tracePt t="38822" x="6888163" y="6145213"/>
          <p14:tracePt t="38830" x="6978650" y="6145213"/>
          <p14:tracePt t="38837" x="7043738" y="6137275"/>
          <p14:tracePt t="38844" x="7080250" y="6127750"/>
          <p14:tracePt t="38853" x="7124700" y="6127750"/>
          <p14:tracePt t="38859" x="7170738" y="6100763"/>
          <p14:tracePt t="38867" x="7197725" y="6100763"/>
          <p14:tracePt t="38875" x="7226300" y="6100763"/>
          <p14:tracePt t="38884" x="7243763" y="6081713"/>
          <p14:tracePt t="38890" x="7289800" y="6072188"/>
          <p14:tracePt t="38898" x="7362825" y="6045200"/>
          <p14:tracePt t="38906" x="7408863" y="6035675"/>
          <p14:tracePt t="38914" x="7453313" y="6008688"/>
          <p14:tracePt t="38921" x="7481888" y="5999163"/>
          <p14:tracePt t="38928" x="7518400" y="5991225"/>
          <p14:tracePt t="38936" x="7554913" y="5981700"/>
          <p14:tracePt t="38943" x="7581900" y="5981700"/>
          <p14:tracePt t="38952" x="7618413" y="5981700"/>
          <p14:tracePt t="38958" x="7673975" y="5981700"/>
          <p14:tracePt t="38979" x="7718425" y="5981700"/>
          <p14:tracePt t="38981" x="7747000" y="5981700"/>
          <p14:tracePt t="38989" x="7754938" y="5981700"/>
          <p14:tracePt t="38996" x="7764463" y="5972175"/>
          <p14:tracePt t="39005" x="7773988" y="5972175"/>
          <p14:tracePt t="39195" x="7691438" y="5972175"/>
          <p14:tracePt t="39202" x="7508875" y="5972175"/>
          <p14:tracePt t="39209" x="7299325" y="5999163"/>
          <p14:tracePt t="39217" x="7134225" y="6008688"/>
          <p14:tracePt t="39224" x="7007225" y="6027738"/>
          <p14:tracePt t="39232" x="6905625" y="6064250"/>
          <p14:tracePt t="39239" x="6796088" y="6064250"/>
          <p14:tracePt t="39247" x="6650038" y="6100763"/>
          <p14:tracePt t="39254" x="6523038" y="6127750"/>
          <p14:tracePt t="39263" x="6375400" y="6137275"/>
          <p14:tracePt t="39272" x="6221413" y="6154738"/>
          <p14:tracePt t="39278" x="6111875" y="6173788"/>
          <p14:tracePt t="39285" x="6056313" y="6181725"/>
          <p14:tracePt t="39292" x="5992813" y="6181725"/>
          <p14:tracePt t="39301" x="5919788" y="6191250"/>
          <p14:tracePt t="39308" x="5864225" y="6191250"/>
          <p14:tracePt t="39316" x="5791200" y="6191250"/>
          <p14:tracePt t="39323" x="5681663" y="6191250"/>
          <p14:tracePt t="39331" x="5608638" y="6191250"/>
          <p14:tracePt t="39339" x="5508625" y="6191250"/>
          <p14:tracePt t="39346" x="5472113" y="6191250"/>
          <p14:tracePt t="39355" x="5416550" y="6191250"/>
          <p14:tracePt t="39361" x="5343525" y="6191250"/>
          <p14:tracePt t="39369" x="5280025" y="6191250"/>
          <p14:tracePt t="39376" x="5270500" y="6191250"/>
          <p14:tracePt t="39384" x="5253038" y="6191250"/>
          <p14:tracePt t="39391" x="5243513" y="6191250"/>
          <p14:tracePt t="39400" x="5233988" y="6191250"/>
          <p14:tracePt t="39406" x="5224463" y="6191250"/>
          <p14:tracePt t="39414" x="5207000" y="6181725"/>
          <p14:tracePt t="39421" x="5197475" y="6181725"/>
          <p14:tracePt t="39430" x="5187950" y="6181725"/>
          <p14:tracePt t="39438" x="5180013" y="6173788"/>
          <p14:tracePt t="39445" x="5143500" y="6173788"/>
          <p14:tracePt t="39452" x="5143500" y="6164263"/>
          <p14:tracePt t="39459" x="5124450" y="6154738"/>
          <p14:tracePt t="39468" x="5114925" y="6154738"/>
          <p14:tracePt t="39475" x="5097463" y="6145213"/>
          <p14:tracePt t="39484" x="5078413" y="6118225"/>
          <p14:tracePt t="39490" x="5060950" y="6118225"/>
          <p14:tracePt t="39498" x="5024438" y="6091238"/>
          <p14:tracePt t="39505" x="5005388" y="6081713"/>
          <p14:tracePt t="39513" x="4997450" y="6064250"/>
          <p14:tracePt t="39521" x="4968875" y="6054725"/>
          <p14:tracePt t="39528" x="4951413" y="6035675"/>
          <p14:tracePt t="39536" x="4924425" y="6018213"/>
          <p14:tracePt t="39543" x="4895850" y="5999163"/>
          <p14:tracePt t="39551" x="4878388" y="5991225"/>
          <p14:tracePt t="39558" x="4859338" y="5972175"/>
          <p14:tracePt t="39567" x="4851400" y="5962650"/>
          <p14:tracePt t="39573" x="4851400" y="5954713"/>
          <p14:tracePt t="39582" x="4841875" y="5945188"/>
          <p14:tracePt t="39589" x="4832350" y="5945188"/>
          <p14:tracePt t="39596" x="4832350" y="5935663"/>
          <p14:tracePt t="39606" x="4813300" y="5926138"/>
          <p14:tracePt t="39611" x="4795838" y="5889625"/>
          <p14:tracePt t="39620" x="4768850" y="5872163"/>
          <p14:tracePt t="39626" x="4768850" y="5862638"/>
          <p14:tracePt t="39635" x="4759325" y="5853113"/>
          <p14:tracePt t="39641" x="4749800" y="5843588"/>
          <p14:tracePt t="39650" x="4749800" y="5835650"/>
          <p14:tracePt t="39656" x="4740275" y="5826125"/>
          <p14:tracePt t="39665" x="4740275" y="5816600"/>
          <p14:tracePt t="39672" x="4732338" y="5816600"/>
          <p14:tracePt t="39680" x="4732338" y="5799138"/>
          <p14:tracePt t="39688" x="4722813" y="5789613"/>
          <p14:tracePt t="39695" x="4722813" y="5770563"/>
          <p14:tracePt t="39703" x="4713288" y="5770563"/>
          <p14:tracePt t="39719" x="4713288" y="5762625"/>
          <p14:tracePt t="39725" x="4713288" y="5753100"/>
          <p14:tracePt t="39734" x="4713288" y="5743575"/>
          <p14:tracePt t="39740" x="4713288" y="5734050"/>
          <p14:tracePt t="39748" x="4713288" y="5726113"/>
          <p14:tracePt t="39764" x="4713288" y="5716588"/>
          <p14:tracePt t="39771" x="4703763" y="5707063"/>
          <p14:tracePt t="39779" x="4703763" y="5697538"/>
          <p14:tracePt t="39788" x="4703763" y="5689600"/>
          <p14:tracePt t="39794" x="4703763" y="5680075"/>
          <p14:tracePt t="39803" x="4703763" y="5670550"/>
          <p14:tracePt t="39817" x="4703763" y="5653088"/>
          <p14:tracePt t="39824" x="4703763" y="5634038"/>
          <p14:tracePt t="39833" x="4703763" y="5616575"/>
          <p14:tracePt t="39839" x="4703763" y="5597525"/>
          <p14:tracePt t="39847" x="4703763" y="5551488"/>
          <p14:tracePt t="39855" x="4703763" y="5514975"/>
          <p14:tracePt t="39862" x="4703763" y="5497513"/>
          <p14:tracePt t="39870" x="4703763" y="5478463"/>
          <p14:tracePt t="39877" x="4703763" y="5441950"/>
          <p14:tracePt t="39886" x="4703763" y="5424488"/>
          <p14:tracePt t="39892" x="4703763" y="5397500"/>
          <p14:tracePt t="39900" x="4703763" y="5378450"/>
          <p14:tracePt t="39907" x="4703763" y="5360988"/>
          <p14:tracePt t="39915" x="4703763" y="5324475"/>
          <p14:tracePt t="39922" x="4703763" y="5287963"/>
          <p14:tracePt t="39931" x="4703763" y="5259388"/>
          <p14:tracePt t="39938" x="4703763" y="5241925"/>
          <p14:tracePt t="39946" x="4703763" y="5222875"/>
          <p14:tracePt t="39954" x="4703763" y="5214938"/>
          <p14:tracePt t="39961" x="4695825" y="5205413"/>
          <p14:tracePt t="39979" x="4695825" y="5159375"/>
          <p14:tracePt t="39984" x="4695825" y="5141913"/>
          <p14:tracePt t="39991" x="4695825" y="5105400"/>
          <p14:tracePt t="40000" x="4695825" y="5086350"/>
          <p14:tracePt t="40006" x="4695825" y="5068888"/>
          <p14:tracePt t="40014" x="4695825" y="5049838"/>
          <p14:tracePt t="40021" x="4695825" y="5032375"/>
          <p14:tracePt t="40029" x="4695825" y="5013325"/>
          <p14:tracePt t="40038" x="4695825" y="4995863"/>
          <p14:tracePt t="40044" x="4695825" y="4959350"/>
          <p14:tracePt t="40052" x="4695825" y="4940300"/>
          <p14:tracePt t="40059" x="4695825" y="4903788"/>
          <p14:tracePt t="40068" x="4695825" y="4867275"/>
          <p14:tracePt t="40074" x="4695825" y="4821238"/>
          <p14:tracePt t="40084" x="4695825" y="4794250"/>
          <p14:tracePt t="40090" x="4695825" y="4767263"/>
          <p14:tracePt t="40098" x="4695825" y="4738688"/>
          <p14:tracePt t="40105" x="4695825" y="4721225"/>
          <p14:tracePt t="40112" x="4695825" y="4694238"/>
          <p14:tracePt t="40120" x="4695825" y="4657725"/>
          <p14:tracePt t="40128" x="4695825" y="4621213"/>
          <p14:tracePt t="40136" x="4686300" y="4575175"/>
          <p14:tracePt t="40143" x="4686300" y="4548188"/>
          <p14:tracePt t="40152" x="4667250" y="4519613"/>
          <p14:tracePt t="40158" x="4667250" y="4502150"/>
          <p14:tracePt t="40167" x="4667250" y="4475163"/>
          <p14:tracePt t="40173" x="4649788" y="4456113"/>
          <p14:tracePt t="40182" x="4649788" y="4419600"/>
          <p14:tracePt t="40188" x="4649788" y="4392613"/>
          <p14:tracePt t="40196" x="4649788" y="4373563"/>
          <p14:tracePt t="40204" x="4649788" y="4356100"/>
          <p14:tracePt t="40211" x="4640263" y="4319588"/>
          <p14:tracePt t="40221" x="4640263" y="4283075"/>
          <p14:tracePt t="40226" x="4630738" y="4246563"/>
          <p14:tracePt t="40235" x="4630738" y="4219575"/>
          <p14:tracePt t="40241" x="4630738" y="4173538"/>
          <p14:tracePt t="40249" x="4630738" y="4146550"/>
          <p14:tracePt t="40257" x="4630738" y="4110038"/>
          <p14:tracePt t="40265" x="4630738" y="4064000"/>
          <p14:tracePt t="40271" x="4630738" y="4037013"/>
          <p14:tracePt t="40280" x="4630738" y="4017963"/>
          <p14:tracePt t="40288" x="4630738" y="3990975"/>
          <p14:tracePt t="40295" x="4630738" y="3944938"/>
          <p14:tracePt t="40303" x="4630738" y="3917950"/>
          <p14:tracePt t="40310" x="4622800" y="3871913"/>
          <p14:tracePt t="40325" x="4622800" y="3862388"/>
          <p14:tracePt t="40333" x="4622800" y="3852863"/>
          <p14:tracePt t="40340" x="4622800" y="3835400"/>
          <p14:tracePt t="40348" x="4622800" y="3825875"/>
          <p14:tracePt t="40364" x="4622800" y="3816350"/>
          <p14:tracePt t="40645" x="4622800" y="3825875"/>
          <p14:tracePt t="40651" x="4613275" y="3844925"/>
          <p14:tracePt t="40659" x="4613275" y="3862388"/>
          <p14:tracePt t="40668" x="4613275" y="3881438"/>
          <p14:tracePt t="40674" x="4603750" y="3898900"/>
          <p14:tracePt t="40683" x="4603750" y="3927475"/>
          <p14:tracePt t="40689" x="4603750" y="3954463"/>
          <p14:tracePt t="40698" x="4603750" y="4008438"/>
          <p14:tracePt t="40705" x="4603750" y="4054475"/>
          <p14:tracePt t="40713" x="4603750" y="4081463"/>
          <p14:tracePt t="40721" x="4603750" y="4110038"/>
          <p14:tracePt t="40728" x="4603750" y="4164013"/>
          <p14:tracePt t="40737" x="4603750" y="4227513"/>
          <p14:tracePt t="40743" x="4594225" y="4264025"/>
          <p14:tracePt t="40752" x="4594225" y="4310063"/>
          <p14:tracePt t="40758" x="4586288" y="4346575"/>
          <p14:tracePt t="40766" x="4567238" y="4392613"/>
          <p14:tracePt t="40773" x="4567238" y="4419600"/>
          <p14:tracePt t="40782" x="4567238" y="4438650"/>
          <p14:tracePt t="40788" x="4557713" y="4456113"/>
          <p14:tracePt t="40796" x="4557713" y="4475163"/>
          <p14:tracePt t="40804" x="4557713" y="4483100"/>
          <p14:tracePt t="40811" x="4557713" y="4502150"/>
          <p14:tracePt t="40820" x="4557713" y="4519613"/>
          <p14:tracePt t="40826" x="4540250" y="4529138"/>
          <p14:tracePt t="40835" x="4540250" y="4538663"/>
          <p14:tracePt t="40841" x="4540250" y="4548188"/>
          <p14:tracePt t="40857" x="4540250" y="4556125"/>
          <p14:tracePt t="40872" x="4540250" y="4575175"/>
          <p14:tracePt t="40880" x="4540250" y="4592638"/>
          <p14:tracePt t="40888" x="4540250" y="4621213"/>
          <p14:tracePt t="40895" x="4540250" y="4638675"/>
          <p14:tracePt t="40904" x="4540250" y="4684713"/>
          <p14:tracePt t="40909" x="4557713" y="4738688"/>
          <p14:tracePt t="40918" x="4557713" y="4767263"/>
          <p14:tracePt t="40925" x="4549775" y="4794250"/>
          <p14:tracePt t="40933" x="4549775" y="4830763"/>
          <p14:tracePt t="40940" x="4549775" y="4840288"/>
          <p14:tracePt t="40948" x="4549775" y="4857750"/>
          <p14:tracePt t="40957" x="4549775" y="4894263"/>
          <p14:tracePt t="40963" x="4549775" y="4913313"/>
          <p14:tracePt t="40971" x="4549775" y="4940300"/>
          <p14:tracePt t="40979" x="4549775" y="4976813"/>
          <p14:tracePt t="40988" x="4549775" y="5022850"/>
          <p14:tracePt t="40994" x="4521200" y="5049838"/>
          <p14:tracePt t="41002" x="4521200" y="5076825"/>
          <p14:tracePt t="41008" x="4521200" y="5095875"/>
          <p14:tracePt t="41017" x="4521200" y="5105400"/>
          <p14:tracePt t="41024" x="4521200" y="5122863"/>
          <p14:tracePt t="41033" x="4521200" y="5132388"/>
          <p14:tracePt t="41039" x="4521200" y="5141913"/>
          <p14:tracePt t="41078" x="4521200" y="5159375"/>
          <p14:tracePt t="41084" x="4521200" y="5178425"/>
          <p14:tracePt t="41092" x="4521200" y="5195888"/>
          <p14:tracePt t="41101" x="4521200" y="5241925"/>
          <p14:tracePt t="41107" x="4521200" y="5251450"/>
          <p14:tracePt t="41115" x="4521200" y="5287963"/>
          <p14:tracePt t="41122" x="4521200" y="5305425"/>
          <p14:tracePt t="41131" x="4521200" y="5332413"/>
          <p14:tracePt t="41138" x="4513263" y="5341938"/>
          <p14:tracePt t="41146" x="4513263" y="5351463"/>
          <p14:tracePt t="41154" x="4513263" y="5360988"/>
          <p14:tracePt t="41169" x="4513263" y="5368925"/>
          <p14:tracePt t="41176" x="4513263" y="5397500"/>
          <p14:tracePt t="41185" x="4513263" y="5414963"/>
          <p14:tracePt t="41191" x="4513263" y="5441950"/>
          <p14:tracePt t="41199" x="4513263" y="5470525"/>
          <p14:tracePt t="41206" x="4513263" y="5514975"/>
          <p14:tracePt t="41213" x="4513263" y="5570538"/>
          <p14:tracePt t="41221" x="4513263" y="5624513"/>
          <p14:tracePt t="41228" x="4513263" y="5680075"/>
          <p14:tracePt t="41237" x="4513263" y="5707063"/>
          <p14:tracePt t="41245" x="4513263" y="5726113"/>
          <p14:tracePt t="41254" x="4513263" y="5762625"/>
          <p14:tracePt t="41290" x="4513263" y="5780088"/>
          <p14:tracePt t="41297" x="4513263" y="5789613"/>
          <p14:tracePt t="41305" x="4513263" y="5807075"/>
          <p14:tracePt t="41313" x="4513263" y="5826125"/>
          <p14:tracePt t="41320" x="4513263" y="5835650"/>
          <p14:tracePt t="41328" x="4513263" y="5843588"/>
          <p14:tracePt t="41337" x="4513263" y="5862638"/>
          <p14:tracePt t="41343" x="4513263" y="5881688"/>
          <p14:tracePt t="41352" x="4513263" y="5889625"/>
          <p14:tracePt t="41358" x="4513263" y="5908675"/>
          <p14:tracePt t="48494" x="4457700" y="5816600"/>
          <p14:tracePt t="48501" x="4367213" y="5643563"/>
          <p14:tracePt t="48508" x="4256088" y="5434013"/>
          <p14:tracePt t="48516" x="4156075" y="5222875"/>
          <p14:tracePt t="48524" x="4092575" y="5049838"/>
          <p14:tracePt t="48531" x="4046538" y="4922838"/>
          <p14:tracePt t="48539" x="3983038" y="4730750"/>
          <p14:tracePt t="48548" x="3890963" y="4492625"/>
          <p14:tracePt t="48553" x="3810000" y="4164013"/>
          <p14:tracePt t="48563" x="3773488" y="3917950"/>
          <p14:tracePt t="48569" x="3744913" y="3706813"/>
          <p14:tracePt t="48578" x="3708400" y="3497263"/>
          <p14:tracePt t="48584" x="3671888" y="3251200"/>
          <p14:tracePt t="48593" x="3662363" y="3049588"/>
          <p14:tracePt t="48599" x="3662363" y="2867025"/>
          <p14:tracePt t="48608" x="3662363" y="2740025"/>
          <p14:tracePt t="48615" x="3662363" y="2630488"/>
          <p14:tracePt t="48623" x="3662363" y="2574925"/>
          <p14:tracePt t="48630" x="3662363" y="2520950"/>
          <p14:tracePt t="48638" x="3671888" y="2484438"/>
          <p14:tracePt t="48646" x="3671888" y="2428875"/>
          <p14:tracePt t="48653" x="3671888" y="2392363"/>
          <p14:tracePt t="48661" x="3671888" y="2374900"/>
          <p14:tracePt t="48668" x="3671888" y="2365375"/>
          <p14:tracePt t="48736" x="3671888" y="2355850"/>
          <p14:tracePt t="48744" x="3671888" y="2346325"/>
          <p14:tracePt t="48751" x="3671888" y="2338388"/>
          <p14:tracePt t="48760" x="3671888" y="2292350"/>
          <p14:tracePt t="48766" x="3671888" y="2255838"/>
          <p14:tracePt t="48775" x="3662363" y="2209800"/>
          <p14:tracePt t="48782" x="3662363" y="2155825"/>
          <p14:tracePt t="48790" x="3654425" y="2119313"/>
          <p14:tracePt t="48888" x="3654425" y="2109788"/>
          <p14:tracePt t="48896" x="3644900" y="2082800"/>
          <p14:tracePt t="48903" x="3644900" y="2054225"/>
          <p14:tracePt t="48913" x="3635375" y="2009775"/>
          <p14:tracePt t="48918" x="3635375" y="1990725"/>
          <p14:tracePt t="48927" x="3635375" y="1981200"/>
          <p14:tracePt t="49025" x="3617913" y="1981200"/>
          <p14:tracePt t="49034" x="3617913" y="2009775"/>
          <p14:tracePt t="49040" x="3617913" y="2054225"/>
          <p14:tracePt t="49048" x="3617913" y="2109788"/>
          <p14:tracePt t="49056" x="3617913" y="2163763"/>
          <p14:tracePt t="49065" x="3617913" y="2209800"/>
          <p14:tracePt t="49071" x="3617913" y="2246313"/>
          <p14:tracePt t="49079" x="3617913" y="2265363"/>
          <p14:tracePt t="49086" x="3617913" y="2301875"/>
          <p14:tracePt t="49095" x="3617913" y="2319338"/>
          <p14:tracePt t="49101" x="3617913" y="2365375"/>
          <p14:tracePt t="49109" x="3617913" y="2419350"/>
          <p14:tracePt t="49116" x="3635375" y="2484438"/>
          <p14:tracePt t="49124" x="3635375" y="2538413"/>
          <p14:tracePt t="49132" x="3635375" y="2574925"/>
          <p14:tracePt t="49139" x="3635375" y="2620963"/>
          <p14:tracePt t="49149" x="3635375" y="2674938"/>
          <p14:tracePt t="49154" x="3635375" y="2711450"/>
          <p14:tracePt t="49163" x="3644900" y="2730500"/>
          <p14:tracePt t="49169" x="3644900" y="2757488"/>
          <p14:tracePt t="49178" x="3644900" y="2776538"/>
          <p14:tracePt t="49184" x="3644900" y="2784475"/>
          <p14:tracePt t="49193" x="3644900" y="2813050"/>
          <p14:tracePt t="49200" x="3654425" y="2820988"/>
          <p14:tracePt t="49207" x="3654425" y="2849563"/>
          <p14:tracePt t="49215" x="3654425" y="2857500"/>
          <p14:tracePt t="49223" x="3654425" y="2876550"/>
          <p14:tracePt t="49232" x="3654425" y="2903538"/>
          <p14:tracePt t="49238" x="3662363" y="2913063"/>
          <p14:tracePt t="49252" x="3662363" y="2922588"/>
          <p14:tracePt t="49306" x="3662363" y="2930525"/>
          <p14:tracePt t="49314" x="3671888" y="2940050"/>
          <p14:tracePt t="49321" x="3681413" y="2949575"/>
          <p14:tracePt t="49329" x="3681413" y="2959100"/>
          <p14:tracePt t="49336" x="3681413" y="2968625"/>
          <p14:tracePt t="49344" x="3690938" y="2968625"/>
          <p14:tracePt t="49382" x="3690938" y="2986088"/>
          <p14:tracePt t="49489" x="3698875" y="2976563"/>
          <p14:tracePt t="49496" x="3708400" y="2959100"/>
          <p14:tracePt t="49503" x="3727450" y="2940050"/>
          <p14:tracePt t="49512" x="3744913" y="2894013"/>
          <p14:tracePt t="49518" x="3781425" y="2849563"/>
          <p14:tracePt t="49527" x="3817938" y="2803525"/>
          <p14:tracePt t="49534" x="3836988" y="2720975"/>
          <p14:tracePt t="49542" x="3854450" y="2674938"/>
          <p14:tracePt t="49549" x="3863975" y="2638425"/>
          <p14:tracePt t="49556" x="3873500" y="2611438"/>
          <p14:tracePt t="49565" x="3900488" y="2565400"/>
          <p14:tracePt t="49572" x="3910013" y="2520950"/>
          <p14:tracePt t="49581" x="3919538" y="2492375"/>
          <p14:tracePt t="49587" x="3919538" y="2474913"/>
          <p14:tracePt t="49597" x="3927475" y="2428875"/>
          <p14:tracePt t="49602" x="3937000" y="2374900"/>
          <p14:tracePt t="49611" x="3956050" y="2328863"/>
          <p14:tracePt t="49617" x="3956050" y="2292350"/>
          <p14:tracePt t="49626" x="3963988" y="2246313"/>
          <p14:tracePt t="49632" x="3956050" y="2192338"/>
          <p14:tracePt t="49640" x="3956050" y="2146300"/>
          <p14:tracePt t="49648" x="3956050" y="2119313"/>
          <p14:tracePt t="49655" x="3946525" y="2090738"/>
          <p14:tracePt t="49665" x="3946525" y="2054225"/>
          <p14:tracePt t="49671" x="3946525" y="2036763"/>
          <p14:tracePt t="49686" x="3937000" y="2017713"/>
          <p14:tracePt t="49694" x="3937000" y="2009775"/>
          <p14:tracePt t="49914" x="3890963" y="2027238"/>
          <p14:tracePt t="49921" x="3854450" y="2054225"/>
          <p14:tracePt t="49928" x="3817938" y="2082800"/>
          <p14:tracePt t="49936" x="3781425" y="2119313"/>
          <p14:tracePt t="49946" x="3754438" y="2146300"/>
          <p14:tracePt t="49951" x="3717925" y="2192338"/>
          <p14:tracePt t="49971" x="3644900" y="2246313"/>
          <p14:tracePt t="49975" x="3635375" y="2255838"/>
          <p14:tracePt t="49982" x="3625850" y="2273300"/>
          <p14:tracePt t="49990" x="3598863" y="2309813"/>
          <p14:tracePt t="49998" x="3589338" y="2338388"/>
          <p14:tracePt t="50005" x="3581400" y="2374900"/>
          <p14:tracePt t="50014" x="3571875" y="2392363"/>
          <p14:tracePt t="50020" x="3562350" y="2419350"/>
          <p14:tracePt t="50030" x="3562350" y="2428875"/>
          <p14:tracePt t="50035" x="3552825" y="2465388"/>
          <p14:tracePt t="50044" x="3552825" y="2484438"/>
          <p14:tracePt t="50050" x="3552825" y="2511425"/>
          <p14:tracePt t="50058" x="3544888" y="2565400"/>
          <p14:tracePt t="50065" x="3544888" y="2620963"/>
          <p14:tracePt t="50074" x="3544888" y="2674938"/>
          <p14:tracePt t="50081" x="3544888" y="2720975"/>
          <p14:tracePt t="50089" x="3544888" y="2776538"/>
          <p14:tracePt t="50098" x="3544888" y="2803525"/>
          <p14:tracePt t="50103" x="3544888" y="2820988"/>
          <p14:tracePt t="50112" x="3544888" y="2830513"/>
          <p14:tracePt t="50118" x="3544888" y="2840038"/>
          <p14:tracePt t="50127" x="3544888" y="2849563"/>
          <p14:tracePt t="50195" x="3544888" y="2867025"/>
          <p14:tracePt t="50203" x="3552825" y="2886075"/>
          <p14:tracePt t="50210" x="3562350" y="2903538"/>
          <p14:tracePt t="50224" x="3571875" y="2922588"/>
          <p14:tracePt t="50232" x="3571875" y="2930525"/>
          <p14:tracePt t="50240" x="3581400" y="2930525"/>
          <p14:tracePt t="50247" x="3581400" y="2940050"/>
          <p14:tracePt t="50287" x="3581400" y="2949575"/>
          <p14:tracePt t="50302" x="3589338" y="2959100"/>
          <p14:tracePt t="50308" x="3589338" y="2968625"/>
          <p14:tracePt t="50316" x="3598863" y="2976563"/>
          <p14:tracePt t="50325" x="3608388" y="2976563"/>
          <p14:tracePt t="50331" x="3617913" y="2976563"/>
          <p14:tracePt t="50340" x="3625850" y="2976563"/>
          <p14:tracePt t="50362" x="3635375" y="2986088"/>
          <p14:tracePt t="50400" x="3644900" y="2986088"/>
          <p14:tracePt t="50407" x="3681413" y="2986088"/>
          <p14:tracePt t="50415" x="3727450" y="2976563"/>
          <p14:tracePt t="50423" x="3781425" y="2968625"/>
          <p14:tracePt t="50430" x="3827463" y="2940050"/>
          <p14:tracePt t="50438" x="3910013" y="2903538"/>
          <p14:tracePt t="50447" x="3963988" y="2840038"/>
          <p14:tracePt t="50453" x="4010025" y="2784475"/>
          <p14:tracePt t="50463" x="4065588" y="2703513"/>
          <p14:tracePt t="50468" x="4129088" y="2601913"/>
          <p14:tracePt t="50477" x="4175125" y="2538413"/>
          <p14:tracePt t="50483" x="4202113" y="2474913"/>
          <p14:tracePt t="50492" x="4238625" y="2447925"/>
          <p14:tracePt t="50499" x="4256088" y="2419350"/>
          <p14:tracePt t="50507" x="4265613" y="2374900"/>
          <p14:tracePt t="50514" x="4275138" y="2355850"/>
          <p14:tracePt t="50522" x="4284663" y="2338388"/>
          <p14:tracePt t="50531" x="4292600" y="2328863"/>
          <p14:tracePt t="50537" x="4292600" y="2301875"/>
          <p14:tracePt t="50545" x="4302125" y="2282825"/>
          <p14:tracePt t="50552" x="4302125" y="2265363"/>
          <p14:tracePt t="50560" x="4302125" y="2246313"/>
          <p14:tracePt t="50567" x="4302125" y="2219325"/>
          <p14:tracePt t="50575" x="4302125" y="2192338"/>
          <p14:tracePt t="50582" x="4292600" y="2146300"/>
          <p14:tracePt t="50591" x="4284663" y="2119313"/>
          <p14:tracePt t="50598" x="4265613" y="2090738"/>
          <p14:tracePt t="50605" x="4256088" y="2046288"/>
          <p14:tracePt t="50615" x="4256088" y="2027238"/>
          <p14:tracePt t="50620" x="4248150" y="2017713"/>
          <p14:tracePt t="50628" x="4238625" y="2000250"/>
          <p14:tracePt t="50643" x="4238625" y="1990725"/>
          <p14:tracePt t="50658" x="4229100" y="1990725"/>
          <p14:tracePt t="50665" x="4202113" y="1981200"/>
          <p14:tracePt t="50673" x="4156075" y="1981200"/>
          <p14:tracePt t="50681" x="4119563" y="1981200"/>
          <p14:tracePt t="50689" x="4073525" y="1981200"/>
          <p14:tracePt t="50698" x="4019550" y="1981200"/>
          <p14:tracePt t="50704" x="3963988" y="1990725"/>
          <p14:tracePt t="50712" x="3883025" y="2017713"/>
          <p14:tracePt t="50719" x="3817938" y="2046288"/>
          <p14:tracePt t="50727" x="3754438" y="2063750"/>
          <p14:tracePt t="50734" x="3690938" y="2109788"/>
          <p14:tracePt t="50744" x="3662363" y="2127250"/>
          <p14:tracePt t="50750" x="3644900" y="2136775"/>
          <p14:tracePt t="50758" x="3625850" y="2155825"/>
          <p14:tracePt t="50765" x="3608388" y="2163763"/>
          <p14:tracePt t="50773" x="3589338" y="2182813"/>
          <p14:tracePt t="50782" x="3571875" y="2219325"/>
          <p14:tracePt t="50787" x="3544888" y="2246313"/>
          <p14:tracePt t="50796" x="3516313" y="2292350"/>
          <p14:tracePt t="50802" x="3489325" y="2338388"/>
          <p14:tracePt t="50811" x="3471863" y="2365375"/>
          <p14:tracePt t="50817" x="3462338" y="2411413"/>
          <p14:tracePt t="50825" x="3452813" y="2447925"/>
          <p14:tracePt t="50833" x="3435350" y="2492375"/>
          <p14:tracePt t="50841" x="3425825" y="2520950"/>
          <p14:tracePt t="50848" x="3416300" y="2565400"/>
          <p14:tracePt t="50856" x="3406775" y="2611438"/>
          <p14:tracePt t="50866" x="3398838" y="2638425"/>
          <p14:tracePt t="50871" x="3398838" y="2693988"/>
          <p14:tracePt t="50880" x="3398838" y="2720975"/>
          <p14:tracePt t="50886" x="3398838" y="2740025"/>
          <p14:tracePt t="50895" x="3389313" y="2757488"/>
          <p14:tracePt t="50901" x="3389313" y="2767013"/>
          <p14:tracePt t="50916" x="3389313" y="2776538"/>
          <p14:tracePt t="50940" x="3389313" y="2784475"/>
          <p14:tracePt t="50993" x="3389313" y="2794000"/>
          <p14:tracePt t="51008" x="3389313" y="2803525"/>
          <p14:tracePt t="51069" x="3389313" y="2820988"/>
          <p14:tracePt t="51076" x="3379788" y="2820988"/>
          <p14:tracePt t="51678" x="3370263" y="2857500"/>
          <p14:tracePt t="51686" x="3362325" y="2886075"/>
          <p14:tracePt t="51693" x="3352800" y="2940050"/>
          <p14:tracePt t="51700" x="3352800" y="2976563"/>
          <p14:tracePt t="51709" x="3343275" y="3013075"/>
          <p14:tracePt t="51716" x="3343275" y="3059113"/>
          <p14:tracePt t="51724" x="3325813" y="3095625"/>
          <p14:tracePt t="51731" x="3325813" y="3132138"/>
          <p14:tracePt t="51739" x="3325813" y="3159125"/>
          <p14:tracePt t="51747" x="3325813" y="3195638"/>
          <p14:tracePt t="51754" x="3316288" y="3232150"/>
          <p14:tracePt t="51762" x="3316288" y="3260725"/>
          <p14:tracePt t="51769" x="3316288" y="3287713"/>
          <p14:tracePt t="51778" x="3316288" y="3305175"/>
          <p14:tracePt t="51784" x="3316288" y="3324225"/>
          <p14:tracePt t="51799" x="3316288" y="3333750"/>
          <p14:tracePt t="51807" x="3316288" y="3341688"/>
          <p14:tracePt t="51814" x="3316288" y="3351213"/>
          <p14:tracePt t="51823" x="3316288" y="3370263"/>
          <p14:tracePt t="51830" x="3325813" y="3406775"/>
          <p14:tracePt t="51838" x="3325813" y="3424238"/>
          <p14:tracePt t="51847" x="3343275" y="3451225"/>
          <p14:tracePt t="51853" x="3352800" y="3479800"/>
          <p14:tracePt t="51861" x="3362325" y="3506788"/>
          <p14:tracePt t="51867" x="3370263" y="3552825"/>
          <p14:tracePt t="51876" x="3379788" y="3579813"/>
          <p14:tracePt t="51883" x="3389313" y="3597275"/>
          <p14:tracePt t="51891" x="3398838" y="3643313"/>
          <p14:tracePt t="51898" x="3406775" y="3670300"/>
          <p14:tracePt t="51906" x="3416300" y="3689350"/>
          <p14:tracePt t="51914" x="3416300" y="3706813"/>
          <p14:tracePt t="52021" x="3416300" y="3716338"/>
          <p14:tracePt t="52058" x="3425825" y="3716338"/>
          <p14:tracePt t="52074" x="3425825" y="3725863"/>
          <p14:tracePt t="52080" x="3425825" y="3735388"/>
          <p14:tracePt t="52088" x="3425825" y="3743325"/>
          <p14:tracePt t="52096" x="3435350" y="3762375"/>
          <p14:tracePt t="52104" x="3435350" y="3789363"/>
          <p14:tracePt t="52111" x="3443288" y="3808413"/>
          <p14:tracePt t="52119" x="3443288" y="3844925"/>
          <p14:tracePt t="52126" x="3452813" y="3935413"/>
          <p14:tracePt t="52133" x="3471863" y="3971925"/>
          <p14:tracePt t="52142" x="3471863" y="3990975"/>
          <p14:tracePt t="52149" x="3479800" y="4017963"/>
          <p14:tracePt t="52157" x="3479800" y="4037013"/>
          <p14:tracePt t="52164" x="3479800" y="4073525"/>
          <p14:tracePt t="52173" x="3489325" y="4073525"/>
          <p14:tracePt t="52179" x="3489325" y="4090988"/>
          <p14:tracePt t="52187" x="3489325" y="4100513"/>
          <p14:tracePt t="52196" x="3489325" y="4110038"/>
          <p14:tracePt t="52203" x="3489325" y="4117975"/>
          <p14:tracePt t="52211" x="3489325" y="4127500"/>
          <p14:tracePt t="52226" x="3489325" y="41370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686800" cy="1139825"/>
          </a:xfrm>
          <a:noFill/>
        </p:spPr>
        <p:txBody>
          <a:bodyPr lIns="90488" tIns="44450" rIns="90488" bIns="44450" anchor="ctr"/>
          <a:lstStyle/>
          <a:p>
            <a:pPr eaLnBrk="1" hangingPunct="1"/>
            <a:r>
              <a:rPr lang="en-US"/>
              <a:t>Cannot just allocate people arbitrarily</a:t>
            </a:r>
          </a:p>
        </p:txBody>
      </p:sp>
      <p:graphicFrame>
        <p:nvGraphicFramePr>
          <p:cNvPr id="5122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3440113" y="1470025"/>
          <a:ext cx="4976812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6438900" imgH="3390900" progId="MSGraph.Chart.8">
                  <p:embed followColorScheme="full"/>
                </p:oleObj>
              </mc:Choice>
              <mc:Fallback>
                <p:oleObj name="Chart" r:id="rId5" imgW="6438900" imgH="3390900" progId="MSGraph.Chart.8">
                  <p:embed followColorScheme="full"/>
                  <p:pic>
                    <p:nvPicPr>
                      <p:cNvPr id="5122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113" y="1470025"/>
                        <a:ext cx="4976812" cy="237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FFF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Line 4"/>
          <p:cNvSpPr>
            <a:spLocks noChangeShapeType="1"/>
          </p:cNvSpPr>
          <p:nvPr/>
        </p:nvSpPr>
        <p:spPr bwMode="auto">
          <a:xfrm>
            <a:off x="3956050" y="1487488"/>
            <a:ext cx="0" cy="2357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6" name="Line 5"/>
          <p:cNvSpPr>
            <a:spLocks noChangeShapeType="1"/>
          </p:cNvSpPr>
          <p:nvPr/>
        </p:nvSpPr>
        <p:spPr bwMode="auto">
          <a:xfrm>
            <a:off x="3956050" y="3827463"/>
            <a:ext cx="47291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Rectangle 6"/>
          <p:cNvSpPr>
            <a:spLocks noChangeArrowheads="1"/>
          </p:cNvSpPr>
          <p:nvPr/>
        </p:nvSpPr>
        <p:spPr bwMode="auto">
          <a:xfrm rot="-5400000">
            <a:off x="2715419" y="2524919"/>
            <a:ext cx="1947862" cy="53340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Arial" charset="0"/>
              </a:rPr>
              <a:t>staff-days required to do the work</a:t>
            </a:r>
          </a:p>
        </p:txBody>
      </p:sp>
      <p:sp>
        <p:nvSpPr>
          <p:cNvPr id="5128" name="Rectangle 7"/>
          <p:cNvSpPr>
            <a:spLocks noChangeArrowheads="1"/>
          </p:cNvSpPr>
          <p:nvPr/>
        </p:nvSpPr>
        <p:spPr bwMode="auto">
          <a:xfrm>
            <a:off x="3224213" y="3844925"/>
            <a:ext cx="5541962" cy="33337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Arial" charset="0"/>
              </a:rPr>
              <a:t>Calendar time allocated for the work</a:t>
            </a:r>
          </a:p>
        </p:txBody>
      </p:sp>
      <p:sp>
        <p:nvSpPr>
          <p:cNvPr id="5129" name="Rectangle 8"/>
          <p:cNvSpPr>
            <a:spLocks noChangeArrowheads="1"/>
          </p:cNvSpPr>
          <p:nvPr/>
        </p:nvSpPr>
        <p:spPr bwMode="auto">
          <a:xfrm>
            <a:off x="6375400" y="1817688"/>
            <a:ext cx="1257300" cy="5778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latin typeface="Arial" charset="0"/>
              </a:rPr>
              <a:t>Optimal Schedule</a:t>
            </a:r>
          </a:p>
        </p:txBody>
      </p:sp>
      <p:sp>
        <p:nvSpPr>
          <p:cNvPr id="5130" name="Rectangle 9"/>
          <p:cNvSpPr>
            <a:spLocks noChangeArrowheads="1"/>
          </p:cNvSpPr>
          <p:nvPr/>
        </p:nvSpPr>
        <p:spPr bwMode="auto">
          <a:xfrm>
            <a:off x="0" y="1447800"/>
            <a:ext cx="3422650" cy="3136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r>
              <a:rPr lang="en-US" sz="2000" b="1">
                <a:latin typeface="Times New Roman" charset="0"/>
              </a:rPr>
              <a:t>COCOMO model of Time vs. Effort:</a:t>
            </a:r>
          </a:p>
          <a:p>
            <a:pPr>
              <a:buFontTx/>
              <a:buChar char="•"/>
            </a:pPr>
            <a:r>
              <a:rPr lang="en-US" sz="2000">
                <a:latin typeface="Times New Roman" charset="0"/>
              </a:rPr>
              <a:t>If you don’t allocate enough calendar time, the effort goes up dramatically</a:t>
            </a:r>
          </a:p>
          <a:p>
            <a:pPr>
              <a:buFontTx/>
              <a:buChar char="•"/>
            </a:pPr>
            <a:r>
              <a:rPr lang="en-US" sz="2000">
                <a:latin typeface="Times New Roman" charset="0"/>
              </a:rPr>
              <a:t> You also increase effort if you stretch out the schedule because of the added burden of ongoing overhead costs and idle time</a:t>
            </a:r>
            <a:endParaRPr lang="en-US" sz="1600">
              <a:latin typeface="Arial" charset="0"/>
            </a:endParaRPr>
          </a:p>
        </p:txBody>
      </p:sp>
      <p:sp>
        <p:nvSpPr>
          <p:cNvPr id="5131" name="Line 10"/>
          <p:cNvSpPr>
            <a:spLocks noChangeShapeType="1"/>
          </p:cNvSpPr>
          <p:nvPr/>
        </p:nvSpPr>
        <p:spPr bwMode="auto">
          <a:xfrm>
            <a:off x="7091363" y="2516188"/>
            <a:ext cx="0" cy="428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123" name="Object 11">
            <a:hlinkClick r:id="" action="ppaction://ole?verb=0"/>
          </p:cNvPr>
          <p:cNvGraphicFramePr>
            <a:graphicFrameLocks/>
          </p:cNvGraphicFramePr>
          <p:nvPr/>
        </p:nvGraphicFramePr>
        <p:xfrm>
          <a:off x="3422650" y="4178300"/>
          <a:ext cx="5343525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7200900" imgH="3543300" progId="MSGraph.Chart.8">
                  <p:embed followColorScheme="full"/>
                </p:oleObj>
              </mc:Choice>
              <mc:Fallback>
                <p:oleObj name="Chart" r:id="rId7" imgW="7200900" imgH="3543300" progId="MSGraph.Chart.8">
                  <p:embed followColorScheme="full"/>
                  <p:pic>
                    <p:nvPicPr>
                      <p:cNvPr id="5123" name="Object 11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650" y="4178300"/>
                        <a:ext cx="5343525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AFFFA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31750" y="4600575"/>
            <a:ext cx="3192463" cy="2286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lang="en-US" sz="2000" b="1">
                <a:latin typeface="Times New Roman" charset="0"/>
              </a:rPr>
              <a:t>Putnam’s Effort vs. Time equation:</a:t>
            </a:r>
            <a:endParaRPr lang="en-US" sz="2000">
              <a:latin typeface="Times New Roman" charset="0"/>
            </a:endParaRPr>
          </a:p>
          <a:p>
            <a:r>
              <a:rPr lang="en-US" sz="2000">
                <a:latin typeface="Times New Roman" charset="0"/>
              </a:rPr>
              <a:t>Even a 10% reduction in schedule results in a 44% increase in effort, with this model.</a:t>
            </a:r>
          </a:p>
          <a:p>
            <a:endParaRPr lang="en-US" sz="2400">
              <a:latin typeface="Times New Roman" charset="0"/>
            </a:endParaRPr>
          </a:p>
        </p:txBody>
      </p:sp>
      <p:pic>
        <p:nvPicPr>
          <p:cNvPr id="2" name="Ses 1">
            <a:hlinkClick r:id="" action="ppaction://media"/>
            <a:extLst>
              <a:ext uri="{FF2B5EF4-FFF2-40B4-BE49-F238E27FC236}">
                <a16:creationId xmlns:a16="http://schemas.microsoft.com/office/drawing/2014/main" id="{B8AEE30E-9FE9-4C96-8CCE-6CF5CC664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67621"/>
      </p:ext>
    </p:extLst>
  </p:cSld>
  <p:clrMapOvr>
    <a:masterClrMapping/>
  </p:clrMapOvr>
  <p:transition advTm="1111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3" x="3297238" y="4191000"/>
          <p14:tracePt t="1121" x="3078163" y="4237038"/>
          <p14:tracePt t="1128" x="2822575" y="4292600"/>
          <p14:tracePt t="1136" x="2457450" y="4383088"/>
          <p14:tracePt t="1144" x="2092325" y="4465638"/>
          <p14:tracePt t="1152" x="1844675" y="4502150"/>
          <p14:tracePt t="1159" x="1589088" y="4556125"/>
          <p14:tracePt t="1167" x="1223963" y="4621213"/>
          <p14:tracePt t="1175" x="839788" y="4665663"/>
          <p14:tracePt t="1181" x="493713" y="4684713"/>
          <p14:tracePt t="1190" x="209550" y="4738688"/>
          <p14:tracePt t="32326" x="19050" y="2438400"/>
          <p14:tracePt t="32334" x="26988" y="2438400"/>
          <p14:tracePt t="32349" x="36513" y="2438400"/>
          <p14:tracePt t="32357" x="46038" y="2438400"/>
          <p14:tracePt t="32364" x="63500" y="2438400"/>
          <p14:tracePt t="32372" x="73025" y="2438400"/>
          <p14:tracePt t="32380" x="82550" y="2438400"/>
          <p14:tracePt t="32387" x="92075" y="2438400"/>
          <p14:tracePt t="32394" x="109538" y="2428875"/>
          <p14:tracePt t="32403" x="119063" y="2428875"/>
          <p14:tracePt t="32410" x="146050" y="2428875"/>
          <p14:tracePt t="32418" x="192088" y="2428875"/>
          <p14:tracePt t="32426" x="228600" y="2428875"/>
          <p14:tracePt t="32433" x="274638" y="2428875"/>
          <p14:tracePt t="32442" x="328613" y="2428875"/>
          <p14:tracePt t="32448" x="355600" y="2428875"/>
          <p14:tracePt t="32455" x="384175" y="2428875"/>
          <p14:tracePt t="32463" x="411163" y="2428875"/>
          <p14:tracePt t="32471" x="438150" y="2428875"/>
          <p14:tracePt t="32478" x="474663" y="2428875"/>
          <p14:tracePt t="32485" x="511175" y="2428875"/>
          <p14:tracePt t="32493" x="520700" y="2428875"/>
          <p14:tracePt t="32501" x="547688" y="2428875"/>
          <p14:tracePt t="32509" x="566738" y="2428875"/>
          <p14:tracePt t="32517" x="593725" y="2428875"/>
          <p14:tracePt t="32525" x="620713" y="2428875"/>
          <p14:tracePt t="32531" x="666750" y="2428875"/>
          <p14:tracePt t="32538" x="693738" y="2428875"/>
          <p14:tracePt t="32547" x="712788" y="2428875"/>
          <p14:tracePt t="32554" x="730250" y="2428875"/>
          <p14:tracePt t="32561" x="758825" y="2428875"/>
          <p14:tracePt t="32570" x="776288" y="2428875"/>
          <p14:tracePt t="32577" x="785813" y="2428875"/>
          <p14:tracePt t="32585" x="803275" y="2428875"/>
          <p14:tracePt t="32593" x="839788" y="2428875"/>
          <p14:tracePt t="32600" x="885825" y="2428875"/>
          <p14:tracePt t="32609" x="941388" y="2428875"/>
          <p14:tracePt t="32615" x="968375" y="2428875"/>
          <p14:tracePt t="32623" x="1022350" y="2428875"/>
          <p14:tracePt t="32630" x="1058863" y="2438400"/>
          <p14:tracePt t="32638" x="1104900" y="2438400"/>
          <p14:tracePt t="32645" x="1150938" y="2438400"/>
          <p14:tracePt t="32653" x="1187450" y="2438400"/>
          <p14:tracePt t="32661" x="1223963" y="2438400"/>
          <p14:tracePt t="32668" x="1270000" y="2438400"/>
          <p14:tracePt t="32676" x="1316038" y="2438400"/>
          <p14:tracePt t="32684" x="1343025" y="2438400"/>
          <p14:tracePt t="32693" x="1360488" y="2438400"/>
          <p14:tracePt t="32699" x="1389063" y="2438400"/>
          <p14:tracePt t="32706" x="1406525" y="2438400"/>
          <p14:tracePt t="32713" x="1425575" y="2438400"/>
          <p14:tracePt t="32722" x="1443038" y="2438400"/>
          <p14:tracePt t="32729" x="1462088" y="2438400"/>
          <p14:tracePt t="32737" x="1479550" y="2447925"/>
          <p14:tracePt t="32744" x="1498600" y="2447925"/>
          <p14:tracePt t="32752" x="1525588" y="2447925"/>
          <p14:tracePt t="32760" x="1579563" y="2447925"/>
          <p14:tracePt t="32767" x="1617663" y="2465388"/>
          <p14:tracePt t="32775" x="1662113" y="2465388"/>
          <p14:tracePt t="32782" x="1698625" y="2465388"/>
          <p14:tracePt t="32790" x="1754188" y="2465388"/>
          <p14:tracePt t="32797" x="1800225" y="2474913"/>
          <p14:tracePt t="32805" x="1854200" y="2474913"/>
          <p14:tracePt t="32812" x="1909763" y="2474913"/>
          <p14:tracePt t="32821" x="1973263" y="2474913"/>
          <p14:tracePt t="32827" x="2000250" y="2474913"/>
          <p14:tracePt t="32835" x="2019300" y="2474913"/>
          <p14:tracePt t="32843" x="2036763" y="2474913"/>
          <p14:tracePt t="32851" x="2046288" y="2474913"/>
          <p14:tracePt t="32858" x="2063750" y="2474913"/>
          <p14:tracePt t="32866" x="2082800" y="2474913"/>
          <p14:tracePt t="32875" x="2119313" y="2474913"/>
          <p14:tracePt t="32881" x="2146300" y="2474913"/>
          <p14:tracePt t="32893" x="2174875" y="2474913"/>
          <p14:tracePt t="32899" x="2201863" y="2474913"/>
          <p14:tracePt t="32904" x="2247900" y="2492375"/>
          <p14:tracePt t="32911" x="2284413" y="2492375"/>
          <p14:tracePt t="32919" x="2347913" y="2501900"/>
          <p14:tracePt t="32927" x="2401888" y="2501900"/>
          <p14:tracePt t="32935" x="2438400" y="2501900"/>
          <p14:tracePt t="32943" x="2493963" y="2520950"/>
          <p14:tracePt t="32949" x="2557463" y="2520950"/>
          <p14:tracePt t="32958" x="2630488" y="2520950"/>
          <p14:tracePt t="32964" x="2686050" y="2520950"/>
          <p14:tracePt t="32972" x="2740025" y="2528888"/>
          <p14:tracePt t="32979" x="2759075" y="2528888"/>
          <p14:tracePt t="32987" x="2776538" y="2528888"/>
          <p14:tracePt t="32994" x="2795588" y="2528888"/>
          <p14:tracePt t="33002" x="2805113" y="2528888"/>
          <p14:tracePt t="33010" x="2813050" y="2528888"/>
          <p14:tracePt t="33018" x="2822575" y="2528888"/>
          <p14:tracePt t="33026" x="2832100" y="2528888"/>
          <p14:tracePt t="33170" x="2832100" y="2538413"/>
          <p14:tracePt t="33177" x="2822575" y="2565400"/>
          <p14:tracePt t="33185" x="2795588" y="2593975"/>
          <p14:tracePt t="33192" x="2732088" y="2630488"/>
          <p14:tracePt t="33200" x="2649538" y="2657475"/>
          <p14:tracePt t="33208" x="2584450" y="2693988"/>
          <p14:tracePt t="33215" x="2530475" y="2711450"/>
          <p14:tracePt t="33225" x="2447925" y="2720975"/>
          <p14:tracePt t="33230" x="2420938" y="2720975"/>
          <p14:tracePt t="33239" x="2365375" y="2730500"/>
          <p14:tracePt t="33245" x="2292350" y="2730500"/>
          <p14:tracePt t="33253" x="2182813" y="2730500"/>
          <p14:tracePt t="33260" x="2055813" y="2747963"/>
          <p14:tracePt t="33269" x="1909763" y="2747963"/>
          <p14:tracePt t="33277" x="1800225" y="2747963"/>
          <p14:tracePt t="33284" x="1654175" y="2747963"/>
          <p14:tracePt t="33291" x="1552575" y="2740025"/>
          <p14:tracePt t="33299" x="1498600" y="2740025"/>
          <p14:tracePt t="33308" x="1443038" y="2740025"/>
          <p14:tracePt t="33314" x="1370013" y="2740025"/>
          <p14:tracePt t="33322" x="1306513" y="2730500"/>
          <p14:tracePt t="33329" x="1250950" y="2730500"/>
          <p14:tracePt t="33336" x="1223963" y="2730500"/>
          <p14:tracePt t="33344" x="1169988" y="2720975"/>
          <p14:tracePt t="33353" x="1123950" y="2720975"/>
          <p14:tracePt t="33360" x="1041400" y="2720975"/>
          <p14:tracePt t="33368" x="985838" y="2720975"/>
          <p14:tracePt t="33376" x="941388" y="2720975"/>
          <p14:tracePt t="33383" x="904875" y="2720975"/>
          <p14:tracePt t="33391" x="831850" y="2730500"/>
          <p14:tracePt t="33398" x="785813" y="2730500"/>
          <p14:tracePt t="33405" x="758825" y="2730500"/>
          <p14:tracePt t="33413" x="730250" y="2747963"/>
          <p14:tracePt t="33421" x="712788" y="2747963"/>
          <p14:tracePt t="33429" x="693738" y="2757488"/>
          <p14:tracePt t="33436" x="666750" y="2767013"/>
          <p14:tracePt t="33443" x="649288" y="2767013"/>
          <p14:tracePt t="33452" x="603250" y="2776538"/>
          <p14:tracePt t="33459" x="576263" y="2784475"/>
          <p14:tracePt t="33467" x="547688" y="2794000"/>
          <p14:tracePt t="33475" x="484188" y="2803525"/>
          <p14:tracePt t="33482" x="474663" y="2803525"/>
          <p14:tracePt t="33489" x="438150" y="2813050"/>
          <p14:tracePt t="33496" x="420688" y="2820988"/>
          <p14:tracePt t="33504" x="411163" y="2820988"/>
          <p14:tracePt t="33511" x="401638" y="2820988"/>
          <p14:tracePt t="33785" x="447675" y="2820988"/>
          <p14:tracePt t="33792" x="520700" y="2813050"/>
          <p14:tracePt t="33801" x="620713" y="2794000"/>
          <p14:tracePt t="33808" x="657225" y="2784475"/>
          <p14:tracePt t="33815" x="685800" y="2784475"/>
          <p14:tracePt t="33825" x="722313" y="2784475"/>
          <p14:tracePt t="33831" x="749300" y="2784475"/>
          <p14:tracePt t="33839" x="758825" y="2784475"/>
          <p14:tracePt t="33845" x="766763" y="2784475"/>
          <p14:tracePt t="33891" x="776288" y="2784475"/>
          <p14:tracePt t="33922" x="785813" y="2784475"/>
          <p14:tracePt t="33930" x="795338" y="2784475"/>
          <p14:tracePt t="33938" x="803275" y="2784475"/>
          <p14:tracePt t="33944" x="822325" y="2784475"/>
          <p14:tracePt t="33960" x="839788" y="2784475"/>
          <p14:tracePt t="33968" x="876300" y="2784475"/>
          <p14:tracePt t="33976" x="931863" y="2784475"/>
          <p14:tracePt t="33983" x="958850" y="2784475"/>
          <p14:tracePt t="33991" x="985838" y="2803525"/>
          <p14:tracePt t="33998" x="1004888" y="2803525"/>
          <p14:tracePt t="34005" x="1031875" y="2813050"/>
          <p14:tracePt t="34013" x="1058863" y="2813050"/>
          <p14:tracePt t="34021" x="1077913" y="2813050"/>
          <p14:tracePt t="34036" x="1087438" y="2813050"/>
          <p14:tracePt t="34135" x="1096963" y="2813050"/>
          <p14:tracePt t="34142" x="1114425" y="2813050"/>
          <p14:tracePt t="34150" x="1123950" y="2813050"/>
          <p14:tracePt t="34158" x="1133475" y="2820988"/>
          <p14:tracePt t="34211" x="1141413" y="2820988"/>
          <p14:tracePt t="34689" x="1177925" y="2820988"/>
          <p14:tracePt t="34697" x="1214438" y="2820988"/>
          <p14:tracePt t="34705" x="1243013" y="2820988"/>
          <p14:tracePt t="34712" x="1279525" y="2820988"/>
          <p14:tracePt t="34720" x="1323975" y="2820988"/>
          <p14:tracePt t="34727" x="1352550" y="2820988"/>
          <p14:tracePt t="34736" x="1389063" y="2820988"/>
          <p14:tracePt t="34742" x="1443038" y="2820988"/>
          <p14:tracePt t="34751" x="1489075" y="2820988"/>
          <p14:tracePt t="34759" x="1535113" y="2820988"/>
          <p14:tracePt t="34766" x="1562100" y="2820988"/>
          <p14:tracePt t="34775" x="1589088" y="2830513"/>
          <p14:tracePt t="34781" x="1617663" y="2830513"/>
          <p14:tracePt t="34789" x="1662113" y="2849563"/>
          <p14:tracePt t="34796" x="1671638" y="2849563"/>
          <p14:tracePt t="34804" x="1681163" y="2849563"/>
          <p14:tracePt t="34895" x="1690688" y="2857500"/>
          <p14:tracePt t="34902" x="1708150" y="2876550"/>
          <p14:tracePt t="34909" x="1727200" y="2894013"/>
          <p14:tracePt t="34918" x="1744663" y="2922588"/>
          <p14:tracePt t="34925" x="1754188" y="2922588"/>
          <p14:tracePt t="34933" x="1771650" y="2940050"/>
          <p14:tracePt t="34941" x="1781175" y="2949575"/>
          <p14:tracePt t="34948" x="1808163" y="2976563"/>
          <p14:tracePt t="34957" x="1836738" y="2995613"/>
          <p14:tracePt t="34963" x="1873250" y="3022600"/>
          <p14:tracePt t="34971" x="1890713" y="3032125"/>
          <p14:tracePt t="34978" x="1909763" y="3041650"/>
          <p14:tracePt t="34986" x="1927225" y="3059113"/>
          <p14:tracePt t="34995" x="1954213" y="3068638"/>
          <p14:tracePt t="35000" x="1963738" y="3078163"/>
          <p14:tracePt t="35009" x="1990725" y="3086100"/>
          <p14:tracePt t="35016" x="2000250" y="3086100"/>
          <p14:tracePt t="35025" x="2009775" y="3095625"/>
          <p14:tracePt t="35032" x="2019300" y="3095625"/>
          <p14:tracePt t="35047" x="2027238" y="3095625"/>
          <p14:tracePt t="36575" x="2082800" y="3086100"/>
          <p14:tracePt t="36583" x="2182813" y="3095625"/>
          <p14:tracePt t="36590" x="2274888" y="3105150"/>
          <p14:tracePt t="36599" x="2357438" y="3132138"/>
          <p14:tracePt t="36607" x="2447925" y="3159125"/>
          <p14:tracePt t="36614" x="2566988" y="3205163"/>
          <p14:tracePt t="36623" x="2630488" y="3232150"/>
          <p14:tracePt t="36629" x="2667000" y="3241675"/>
          <p14:tracePt t="36637" x="2732088" y="3268663"/>
          <p14:tracePt t="36644" x="2759075" y="3278188"/>
          <p14:tracePt t="36652" x="2776538" y="3287713"/>
          <p14:tracePt t="36659" x="2813050" y="3297238"/>
          <p14:tracePt t="36667" x="2832100" y="3314700"/>
          <p14:tracePt t="36675" x="2849563" y="3324225"/>
          <p14:tracePt t="36681" x="2868613" y="3324225"/>
          <p14:tracePt t="36690" x="2895600" y="3341688"/>
          <p14:tracePt t="36698" x="2922588" y="3351213"/>
          <p14:tracePt t="36707" x="2941638" y="3360738"/>
          <p14:tracePt t="36713" x="2951163" y="3360738"/>
          <p14:tracePt t="36721" x="2959100" y="3370263"/>
          <p14:tracePt t="36728" x="2968625" y="3370263"/>
          <p14:tracePt t="36735" x="2978150" y="3378200"/>
          <p14:tracePt t="36758" x="2987675" y="3378200"/>
          <p14:tracePt t="36765" x="3005138" y="3387725"/>
          <p14:tracePt t="36781" x="3014663" y="3397250"/>
          <p14:tracePt t="36789" x="3032125" y="3397250"/>
          <p14:tracePt t="36796" x="3051175" y="3406775"/>
          <p14:tracePt t="36806" x="3068638" y="3414713"/>
          <p14:tracePt t="36811" x="3087688" y="3414713"/>
          <p14:tracePt t="36819" x="3105150" y="3424238"/>
          <p14:tracePt t="36826" x="3133725" y="3433763"/>
          <p14:tracePt t="36835" x="3170238" y="3443288"/>
          <p14:tracePt t="36843" x="3197225" y="3443288"/>
          <p14:tracePt t="36849" x="3243263" y="3451225"/>
          <p14:tracePt t="36857" x="3252788" y="3451225"/>
          <p14:tracePt t="36864" x="3260725" y="3451225"/>
          <p14:tracePt t="36873" x="3270250" y="3451225"/>
          <p14:tracePt t="36891" x="3289300" y="3460750"/>
          <p14:tracePt t="36896" x="3297238" y="3460750"/>
          <p14:tracePt t="37815" x="3306763" y="3470275"/>
          <p14:tracePt t="37822" x="3306763" y="3479800"/>
          <p14:tracePt t="37838" x="3316288" y="3497263"/>
          <p14:tracePt t="37845" x="3325813" y="3516313"/>
          <p14:tracePt t="37852" x="3333750" y="3516313"/>
          <p14:tracePt t="37860" x="3333750" y="3524250"/>
          <p14:tracePt t="37967" x="3343275" y="3524250"/>
          <p14:tracePt t="37974" x="3343275" y="3533775"/>
          <p14:tracePt t="37989" x="3343275" y="3543300"/>
          <p14:tracePt t="47047" x="3362325" y="3560763"/>
          <p14:tracePt t="47054" x="3379788" y="3579813"/>
          <p14:tracePt t="47062" x="3398838" y="3597275"/>
          <p14:tracePt t="47069" x="3425825" y="3633788"/>
          <p14:tracePt t="47077" x="3443288" y="3652838"/>
          <p14:tracePt t="47086" x="3452813" y="3670300"/>
          <p14:tracePt t="47093" x="3471863" y="3689350"/>
          <p14:tracePt t="47100" x="3479800" y="3716338"/>
          <p14:tracePt t="47108" x="3498850" y="3743325"/>
          <p14:tracePt t="47116" x="3516313" y="3762375"/>
          <p14:tracePt t="47123" x="3525838" y="3771900"/>
          <p14:tracePt t="47132" x="3535363" y="3771900"/>
          <p14:tracePt t="47138" x="3535363" y="3779838"/>
          <p14:tracePt t="47146" x="3552825" y="3798888"/>
          <p14:tracePt t="47153" x="3571875" y="3808413"/>
          <p14:tracePt t="47162" x="3581400" y="3816350"/>
          <p14:tracePt t="47169" x="3598863" y="3825875"/>
          <p14:tracePt t="47176" x="3598863" y="3835400"/>
          <p14:tracePt t="47184" x="3608388" y="3835400"/>
          <p14:tracePt t="47192" x="3617913" y="3844925"/>
          <p14:tracePt t="47200" x="3625850" y="3844925"/>
          <p14:tracePt t="47207" x="3635375" y="3852863"/>
          <p14:tracePt t="47214" x="3654425" y="3852863"/>
          <p14:tracePt t="47222" x="3681413" y="3862388"/>
          <p14:tracePt t="47230" x="3698875" y="3862388"/>
          <p14:tracePt t="47237" x="3708400" y="3862388"/>
          <p14:tracePt t="47245" x="3727450" y="3881438"/>
          <p14:tracePt t="47252" x="3735388" y="3881438"/>
          <p14:tracePt t="47268" x="3744913" y="3881438"/>
          <p14:tracePt t="47283" x="3754438" y="3881438"/>
          <p14:tracePt t="47374" x="3763963" y="3881438"/>
          <p14:tracePt t="47405" x="3773488" y="3871913"/>
          <p14:tracePt t="47435" x="3781425" y="3871913"/>
          <p14:tracePt t="47495" x="3781425" y="3862388"/>
          <p14:tracePt t="47518" x="3790950" y="3862388"/>
          <p14:tracePt t="47572" x="3790950" y="3852863"/>
          <p14:tracePt t="47625" x="3790950" y="3844925"/>
          <p14:tracePt t="47663" x="3800475" y="3835400"/>
          <p14:tracePt t="47678" x="3817938" y="3825875"/>
          <p14:tracePt t="47685" x="3827463" y="3808413"/>
          <p14:tracePt t="47693" x="3836988" y="3789363"/>
          <p14:tracePt t="47701" x="3846513" y="3771900"/>
          <p14:tracePt t="47709" x="3854450" y="3752850"/>
          <p14:tracePt t="47716" x="3854450" y="3743325"/>
          <p14:tracePt t="47724" x="3863975" y="3725863"/>
          <p14:tracePt t="47733" x="3863975" y="3698875"/>
          <p14:tracePt t="47739" x="3883025" y="3670300"/>
          <p14:tracePt t="47747" x="3900488" y="3625850"/>
          <p14:tracePt t="47754" x="3919538" y="3597275"/>
          <p14:tracePt t="47762" x="3927475" y="3570288"/>
          <p14:tracePt t="47769" x="3937000" y="3543300"/>
          <p14:tracePt t="47777" x="3946525" y="3524250"/>
          <p14:tracePt t="47784" x="3946525" y="3516313"/>
          <p14:tracePt t="47792" x="3956050" y="3506788"/>
          <p14:tracePt t="47800" x="3956050" y="3487738"/>
          <p14:tracePt t="47808" x="3963988" y="3479800"/>
          <p14:tracePt t="47816" x="3963988" y="3470275"/>
          <p14:tracePt t="47823" x="3963988" y="3460750"/>
          <p14:tracePt t="47831" x="3963988" y="3433763"/>
          <p14:tracePt t="47837" x="3963988" y="3414713"/>
          <p14:tracePt t="47845" x="3963988" y="3378200"/>
          <p14:tracePt t="47852" x="3963988" y="3360738"/>
          <p14:tracePt t="47861" x="3963988" y="3341688"/>
          <p14:tracePt t="47868" x="3963988" y="3324225"/>
          <p14:tracePt t="47875" x="3963988" y="3305175"/>
          <p14:tracePt t="47884" x="3963988" y="3287713"/>
          <p14:tracePt t="47906" x="3963988" y="3278188"/>
          <p14:tracePt t="47921" x="3963988" y="3268663"/>
          <p14:tracePt t="47936" x="3963988" y="3260725"/>
          <p14:tracePt t="47944" x="3963988" y="3224213"/>
          <p14:tracePt t="47951" x="3963988" y="3187700"/>
          <p14:tracePt t="47960" x="3956050" y="3141663"/>
          <p14:tracePt t="47967" x="3956050" y="3095625"/>
          <p14:tracePt t="47975" x="3956050" y="3068638"/>
          <p14:tracePt t="47983" x="3956050" y="3032125"/>
          <p14:tracePt t="47989" x="3946525" y="2995613"/>
          <p14:tracePt t="47999" x="3927475" y="2968625"/>
          <p14:tracePt t="48005" x="3927475" y="2949575"/>
          <p14:tracePt t="48013" x="3919538" y="2930525"/>
          <p14:tracePt t="48020" x="3910013" y="2913063"/>
          <p14:tracePt t="48028" x="3910013" y="2894013"/>
          <p14:tracePt t="48036" x="3910013" y="2867025"/>
          <p14:tracePt t="48043" x="3900488" y="2849563"/>
          <p14:tracePt t="48051" x="3900488" y="2820988"/>
          <p14:tracePt t="48058" x="3890963" y="2803525"/>
          <p14:tracePt t="48065" x="3890963" y="2784475"/>
          <p14:tracePt t="48073" x="3883025" y="2757488"/>
          <p14:tracePt t="48082" x="3873500" y="2720975"/>
          <p14:tracePt t="48088" x="3863975" y="2684463"/>
          <p14:tracePt t="48096" x="3854450" y="2647950"/>
          <p14:tracePt t="48103" x="3846513" y="2620963"/>
          <p14:tracePt t="48111" x="3836988" y="2593975"/>
          <p14:tracePt t="48121" x="3836988" y="2565400"/>
          <p14:tracePt t="48126" x="3800475" y="2492375"/>
          <p14:tracePt t="48134" x="3773488" y="2447925"/>
          <p14:tracePt t="48141" x="3763963" y="2401888"/>
          <p14:tracePt t="48150" x="3754438" y="2374900"/>
          <p14:tracePt t="48157" x="3744913" y="2355850"/>
          <p14:tracePt t="48166" x="3735388" y="2292350"/>
          <p14:tracePt t="48172" x="3727450" y="2265363"/>
          <p14:tracePt t="48180" x="3717925" y="2236788"/>
          <p14:tracePt t="48187" x="3717925" y="2219325"/>
          <p14:tracePt t="48195" x="3717925" y="2200275"/>
          <p14:tracePt t="48202" x="3717925" y="2182813"/>
          <p14:tracePt t="48211" x="3708400" y="2163763"/>
          <p14:tracePt t="48218" x="3708400" y="2136775"/>
          <p14:tracePt t="48225" x="3708400" y="2119313"/>
          <p14:tracePt t="48233" x="3708400" y="2100263"/>
          <p14:tracePt t="48241" x="3698875" y="2082800"/>
          <p14:tracePt t="48250" x="3698875" y="2073275"/>
          <p14:tracePt t="48256" x="3698875" y="2046288"/>
          <p14:tracePt t="48263" x="3698875" y="2017713"/>
          <p14:tracePt t="48271" x="3698875" y="2000250"/>
          <p14:tracePt t="48278" x="3698875" y="1963738"/>
          <p14:tracePt t="48285" x="3681413" y="1898650"/>
          <p14:tracePt t="48293" x="3671888" y="1844675"/>
          <p14:tracePt t="48302" x="3662363" y="1817688"/>
          <p14:tracePt t="48309" x="3654425" y="1771650"/>
          <p14:tracePt t="48316" x="3654425" y="1744663"/>
          <p14:tracePt t="48324" x="3644900" y="1725613"/>
          <p14:tracePt t="48332" x="3644900" y="1716088"/>
          <p14:tracePt t="48338" x="3644900" y="1698625"/>
          <p14:tracePt t="48347" x="3644900" y="1689100"/>
          <p14:tracePt t="48354" x="3644900" y="1679575"/>
          <p14:tracePt t="48362" x="3635375" y="1679575"/>
          <p14:tracePt t="48400" x="3635375" y="1671638"/>
          <p14:tracePt t="48955" x="3635375" y="1708150"/>
          <p14:tracePt t="48963" x="3635375" y="1735138"/>
          <p14:tracePt t="48970" x="3635375" y="1771650"/>
          <p14:tracePt t="48978" x="3635375" y="1789113"/>
          <p14:tracePt t="48985" x="3635375" y="1808163"/>
          <p14:tracePt t="48993" x="3635375" y="1825625"/>
          <p14:tracePt t="49000" x="3635375" y="1844675"/>
          <p14:tracePt t="49009" x="3635375" y="1854200"/>
          <p14:tracePt t="49016" x="3635375" y="1871663"/>
          <p14:tracePt t="49024" x="3635375" y="1881188"/>
          <p14:tracePt t="49032" x="3635375" y="1890713"/>
          <p14:tracePt t="49046" x="3635375" y="1898650"/>
          <p14:tracePt t="49054" x="3635375" y="1927225"/>
          <p14:tracePt t="49062" x="3635375" y="1944688"/>
          <p14:tracePt t="49068" x="3644900" y="1973263"/>
          <p14:tracePt t="49077" x="3644900" y="2009775"/>
          <p14:tracePt t="49085" x="3654425" y="2046288"/>
          <p14:tracePt t="49092" x="3654425" y="2090738"/>
          <p14:tracePt t="49099" x="3662363" y="2127250"/>
          <p14:tracePt t="49107" x="3671888" y="2163763"/>
          <p14:tracePt t="49116" x="3671888" y="2173288"/>
          <p14:tracePt t="49122" x="3671888" y="2209800"/>
          <p14:tracePt t="49130" x="3671888" y="2228850"/>
          <p14:tracePt t="49137" x="3671888" y="2246313"/>
          <p14:tracePt t="49145" x="3671888" y="2255838"/>
          <p14:tracePt t="49152" x="3671888" y="2273300"/>
          <p14:tracePt t="49161" x="3671888" y="2282825"/>
          <p14:tracePt t="49167" x="3671888" y="2292350"/>
          <p14:tracePt t="49175" x="3671888" y="2309813"/>
          <p14:tracePt t="49183" x="3671888" y="2328863"/>
          <p14:tracePt t="49191" x="3671888" y="2346325"/>
          <p14:tracePt t="49199" x="3671888" y="2365375"/>
          <p14:tracePt t="49215" x="3671888" y="2401888"/>
          <p14:tracePt t="49221" x="3671888" y="2447925"/>
          <p14:tracePt t="49229" x="3671888" y="2465388"/>
          <p14:tracePt t="49236" x="3671888" y="2492375"/>
          <p14:tracePt t="49244" x="3671888" y="2501900"/>
          <p14:tracePt t="49251" x="3671888" y="2520950"/>
          <p14:tracePt t="49260" x="3671888" y="2538413"/>
          <p14:tracePt t="49267" x="3681413" y="2557463"/>
          <p14:tracePt t="49275" x="3681413" y="2584450"/>
          <p14:tracePt t="49282" x="3698875" y="2620963"/>
          <p14:tracePt t="49290" x="3698875" y="2667000"/>
          <p14:tracePt t="49299" x="3698875" y="2684463"/>
          <p14:tracePt t="49304" x="3708400" y="2740025"/>
          <p14:tracePt t="49313" x="3717925" y="2803525"/>
          <p14:tracePt t="49319" x="3717925" y="2857500"/>
          <p14:tracePt t="49327" x="3727450" y="2894013"/>
          <p14:tracePt t="49335" x="3727450" y="2930525"/>
          <p14:tracePt t="49343" x="3727450" y="2949575"/>
          <p14:tracePt t="49358" x="3727450" y="2959100"/>
          <p14:tracePt t="49365" x="3727450" y="2976563"/>
          <p14:tracePt t="49373" x="3727450" y="2986088"/>
          <p14:tracePt t="49382" x="3727450" y="3005138"/>
          <p14:tracePt t="49388" x="3727450" y="3013075"/>
          <p14:tracePt t="49396" x="3727450" y="3022600"/>
          <p14:tracePt t="49403" x="3727450" y="3032125"/>
          <p14:tracePt t="49411" x="3727450" y="3041650"/>
          <p14:tracePt t="49418" x="3727450" y="3059113"/>
          <p14:tracePt t="49426" x="3727450" y="3078163"/>
          <p14:tracePt t="49434" x="3727450" y="3105150"/>
          <p14:tracePt t="49441" x="3727450" y="3159125"/>
          <p14:tracePt t="49448" x="3727450" y="3187700"/>
          <p14:tracePt t="49457" x="3727450" y="3214688"/>
          <p14:tracePt t="49465" x="3727450" y="3251200"/>
          <p14:tracePt t="49472" x="3735388" y="3268663"/>
          <p14:tracePt t="49481" x="3735388" y="3287713"/>
          <p14:tracePt t="49487" x="3735388" y="3297238"/>
          <p14:tracePt t="49495" x="3735388" y="3314700"/>
          <p14:tracePt t="49502" x="3735388" y="3360738"/>
          <p14:tracePt t="49510" x="3735388" y="3397250"/>
          <p14:tracePt t="49518" x="3744913" y="3443288"/>
          <p14:tracePt t="49525" x="3744913" y="3497263"/>
          <p14:tracePt t="49533" x="3744913" y="3543300"/>
          <p14:tracePt t="49541" x="3744913" y="3579813"/>
          <p14:tracePt t="49549" x="3744913" y="3606800"/>
          <p14:tracePt t="49555" x="3744913" y="3625850"/>
          <p14:tracePt t="49565" x="3744913" y="3652838"/>
          <p14:tracePt t="49571" x="3744913" y="3662363"/>
          <p14:tracePt t="49579" x="3744913" y="3670300"/>
          <p14:tracePt t="49586" x="3744913" y="3679825"/>
          <p14:tracePt t="49594" x="3744913" y="3689350"/>
          <p14:tracePt t="49601" x="3744913" y="3698875"/>
          <p14:tracePt t="49609" x="3744913" y="3725863"/>
          <p14:tracePt t="49616" x="3744913" y="3752850"/>
          <p14:tracePt t="49624" x="3735388" y="3798888"/>
          <p14:tracePt t="49632" x="3735388" y="3835400"/>
          <p14:tracePt t="49639" x="3735388" y="3889375"/>
          <p14:tracePt t="49649" x="3735388" y="3927475"/>
          <p14:tracePt t="49654" x="3735388" y="3963988"/>
          <p14:tracePt t="49662" x="3735388" y="3990975"/>
          <p14:tracePt t="49669" x="3735388" y="4008438"/>
          <p14:tracePt t="49684" x="3735388" y="4027488"/>
          <p14:tracePt t="50583" x="3744913" y="4027488"/>
          <p14:tracePt t="50591" x="3763963" y="4017963"/>
          <p14:tracePt t="50598" x="3781425" y="4008438"/>
          <p14:tracePt t="50606" x="3800475" y="4008438"/>
          <p14:tracePt t="50615" x="3817938" y="4008438"/>
          <p14:tracePt t="50621" x="3827463" y="4000500"/>
          <p14:tracePt t="50629" x="3836988" y="4000500"/>
          <p14:tracePt t="50636" x="3863975" y="3990975"/>
          <p14:tracePt t="50644" x="3873500" y="3990975"/>
          <p14:tracePt t="50651" x="3919538" y="3981450"/>
          <p14:tracePt t="50659" x="3937000" y="3981450"/>
          <p14:tracePt t="50667" x="3956050" y="3981450"/>
          <p14:tracePt t="50674" x="3983038" y="3971925"/>
          <p14:tracePt t="50682" x="4000500" y="3971925"/>
          <p14:tracePt t="50690" x="4029075" y="3963988"/>
          <p14:tracePt t="50697" x="4083050" y="3963988"/>
          <p14:tracePt t="50705" x="4129088" y="3954463"/>
          <p14:tracePt t="50714" x="4146550" y="3944938"/>
          <p14:tracePt t="50719" x="4165600" y="3944938"/>
          <p14:tracePt t="50727" x="4183063" y="3944938"/>
          <p14:tracePt t="50734" x="4192588" y="3944938"/>
          <p14:tracePt t="50743" x="4211638" y="3935413"/>
          <p14:tracePt t="50758" x="4248150" y="3935413"/>
          <p14:tracePt t="50765" x="4256088" y="3935413"/>
          <p14:tracePt t="50773" x="4265613" y="3935413"/>
          <p14:tracePt t="50788" x="4275138" y="3935413"/>
          <p14:tracePt t="50803" x="4275138" y="3927475"/>
          <p14:tracePt t="50841" x="4284663" y="3927475"/>
          <p14:tracePt t="50856" x="4302125" y="3927475"/>
          <p14:tracePt t="50872" x="4311650" y="3927475"/>
          <p14:tracePt t="50881" x="4330700" y="3927475"/>
          <p14:tracePt t="50887" x="4338638" y="3927475"/>
          <p14:tracePt t="50894" x="4357688" y="3927475"/>
          <p14:tracePt t="50901" x="4367213" y="3927475"/>
          <p14:tracePt t="50910" x="4394200" y="3927475"/>
          <p14:tracePt t="50925" x="4411663" y="3917950"/>
          <p14:tracePt t="50932" x="4421188" y="3917950"/>
          <p14:tracePt t="50940" x="4430713" y="3917950"/>
          <p14:tracePt t="50948" x="4448175" y="3917950"/>
          <p14:tracePt t="50955" x="4476750" y="3917950"/>
          <p14:tracePt t="50964" x="4503738" y="3917950"/>
          <p14:tracePt t="50970" x="4530725" y="3917950"/>
          <p14:tracePt t="50978" x="4567238" y="3917950"/>
          <p14:tracePt t="50985" x="4594225" y="3917950"/>
          <p14:tracePt t="50993" x="4613275" y="3917950"/>
          <p14:tracePt t="51000" x="4640263" y="3917950"/>
          <p14:tracePt t="51009" x="4676775" y="3917950"/>
          <p14:tracePt t="51016" x="4713288" y="3917950"/>
          <p14:tracePt t="51024" x="4749800" y="3917950"/>
          <p14:tracePt t="51032" x="4776788" y="3917950"/>
          <p14:tracePt t="51039" x="4822825" y="3917950"/>
          <p14:tracePt t="51048" x="4851400" y="3917950"/>
          <p14:tracePt t="51054" x="4868863" y="3917950"/>
          <p14:tracePt t="51062" x="4887913" y="3917950"/>
          <p14:tracePt t="51069" x="4914900" y="3917950"/>
          <p14:tracePt t="51078" x="4932363" y="3917950"/>
          <p14:tracePt t="51084" x="4941888" y="3917950"/>
          <p14:tracePt t="51092" x="4960938" y="3917950"/>
          <p14:tracePt t="51099" x="4978400" y="3908425"/>
          <p14:tracePt t="51107" x="4997450" y="3908425"/>
          <p14:tracePt t="51123" x="5014913" y="3908425"/>
          <p14:tracePt t="51131" x="5033963" y="3908425"/>
          <p14:tracePt t="51138" x="5078413" y="3908425"/>
          <p14:tracePt t="51147" x="5114925" y="3908425"/>
          <p14:tracePt t="51152" x="5160963" y="3908425"/>
          <p14:tracePt t="51161" x="5197475" y="3908425"/>
          <p14:tracePt t="51167" x="5253038" y="3908425"/>
          <p14:tracePt t="51176" x="5297488" y="3908425"/>
          <p14:tracePt t="51183" x="5334000" y="3908425"/>
          <p14:tracePt t="51191" x="5389563" y="3908425"/>
          <p14:tracePt t="51199" x="5445125" y="3908425"/>
          <p14:tracePt t="51206" x="5499100" y="3908425"/>
          <p14:tracePt t="51214" x="5545138" y="3908425"/>
          <p14:tracePt t="51221" x="5581650" y="3908425"/>
          <p14:tracePt t="51231" x="5618163" y="3908425"/>
          <p14:tracePt t="51236" x="5635625" y="3908425"/>
          <p14:tracePt t="51244" x="5664200" y="3908425"/>
          <p14:tracePt t="51251" x="5691188" y="3908425"/>
          <p14:tracePt t="51259" x="5708650" y="3908425"/>
          <p14:tracePt t="51266" x="5727700" y="3908425"/>
          <p14:tracePt t="51274" x="5745163" y="3908425"/>
          <p14:tracePt t="51282" x="5764213" y="3908425"/>
          <p14:tracePt t="51290" x="5791200" y="3908425"/>
          <p14:tracePt t="51297" x="5827713" y="3908425"/>
          <p14:tracePt t="51305" x="5891213" y="3917950"/>
          <p14:tracePt t="51314" x="5919788" y="3917950"/>
          <p14:tracePt t="51319" x="5956300" y="3917950"/>
          <p14:tracePt t="51326" x="5992813" y="3917950"/>
          <p14:tracePt t="51334" x="6046788" y="3927475"/>
          <p14:tracePt t="51343" x="6083300" y="3927475"/>
          <p14:tracePt t="51350" x="6129338" y="3927475"/>
          <p14:tracePt t="51358" x="6156325" y="3927475"/>
          <p14:tracePt t="51366" x="6221413" y="3927475"/>
          <p14:tracePt t="51373" x="6257925" y="3927475"/>
          <p14:tracePt t="51381" x="6284913" y="3944938"/>
          <p14:tracePt t="51388" x="6311900" y="3944938"/>
          <p14:tracePt t="51397" x="6330950" y="3944938"/>
          <p14:tracePt t="51403" x="6348413" y="3944938"/>
          <p14:tracePt t="51412" x="6357938" y="3944938"/>
          <p14:tracePt t="51418" x="6384925" y="3944938"/>
          <p14:tracePt t="51426" x="6394450" y="3944938"/>
          <p14:tracePt t="51433" x="6403975" y="3944938"/>
          <p14:tracePt t="51440" x="6411913" y="3944938"/>
          <p14:tracePt t="51449" x="6430963" y="3944938"/>
          <p14:tracePt t="51457" x="6440488" y="3944938"/>
          <p14:tracePt t="51465" x="6457950" y="3944938"/>
          <p14:tracePt t="51472" x="6486525" y="3944938"/>
          <p14:tracePt t="51481" x="6540500" y="3963988"/>
          <p14:tracePt t="51487" x="6567488" y="3963988"/>
          <p14:tracePt t="51495" x="6604000" y="3963988"/>
          <p14:tracePt t="51502" x="6632575" y="3971925"/>
          <p14:tracePt t="51510" x="6669088" y="3971925"/>
          <p14:tracePt t="51517" x="6696075" y="3971925"/>
          <p14:tracePt t="51525" x="6742113" y="3971925"/>
          <p14:tracePt t="51532" x="6778625" y="3971925"/>
          <p14:tracePt t="51540" x="6823075" y="3971925"/>
          <p14:tracePt t="51548" x="6851650" y="3971925"/>
          <p14:tracePt t="51556" x="6878638" y="3971925"/>
          <p14:tracePt t="51565" x="6924675" y="3971925"/>
          <p14:tracePt t="51570" x="6951663" y="3971925"/>
          <p14:tracePt t="51580" x="6961188" y="3971925"/>
          <p14:tracePt t="51586" x="6978650" y="3971925"/>
          <p14:tracePt t="51593" x="6988175" y="3971925"/>
          <p14:tracePt t="51600" x="6997700" y="3971925"/>
          <p14:tracePt t="51609" x="7007225" y="3971925"/>
          <p14:tracePt t="51616" x="7015163" y="3971925"/>
          <p14:tracePt t="51624" x="7024688" y="3971925"/>
          <p14:tracePt t="51632" x="7043738" y="3971925"/>
          <p14:tracePt t="51639" x="7051675" y="3971925"/>
          <p14:tracePt t="51654" x="7070725" y="3971925"/>
          <p14:tracePt t="51669" x="7080250" y="3971925"/>
          <p14:tracePt t="51761" x="7088188" y="3971925"/>
          <p14:tracePt t="51768" x="7097713" y="3981450"/>
          <p14:tracePt t="51775" x="7107238" y="3981450"/>
          <p14:tracePt t="51783" x="7116763" y="3981450"/>
          <p14:tracePt t="51791" x="7124700" y="3981450"/>
          <p14:tracePt t="51798" x="7161213" y="3990975"/>
          <p14:tracePt t="51806" x="7189788" y="3990975"/>
          <p14:tracePt t="51814" x="7207250" y="4000500"/>
          <p14:tracePt t="51821" x="7234238" y="4000500"/>
          <p14:tracePt t="51831" x="7253288" y="4000500"/>
          <p14:tracePt t="51836" x="7270750" y="4008438"/>
          <p14:tracePt t="51844" x="7299325" y="4008438"/>
          <p14:tracePt t="51851" x="7326313" y="4008438"/>
          <p14:tracePt t="51859" x="7362825" y="4008438"/>
          <p14:tracePt t="51866" x="7389813" y="4008438"/>
          <p14:tracePt t="51883" x="7445375" y="4017963"/>
          <p14:tracePt t="51889" x="7499350" y="4017963"/>
          <p14:tracePt t="51898" x="7535863" y="4017963"/>
          <p14:tracePt t="51905" x="7554913" y="4017963"/>
          <p14:tracePt t="51914" x="7564438" y="4017963"/>
          <p14:tracePt t="51928" x="7581900" y="4017963"/>
          <p14:tracePt t="51965" x="7591425" y="4017963"/>
          <p14:tracePt t="51973" x="7600950" y="4017963"/>
          <p14:tracePt t="51981" x="7608888" y="4017963"/>
          <p14:tracePt t="51988" x="7627938" y="4017963"/>
          <p14:tracePt t="51997" x="7637463" y="4017963"/>
          <p14:tracePt t="52003" x="7645400" y="4017963"/>
          <p14:tracePt t="52011" x="7664450" y="4017963"/>
          <p14:tracePt t="52018" x="7681913" y="4017963"/>
          <p14:tracePt t="52026" x="7710488" y="4017963"/>
          <p14:tracePt t="52033" x="7747000" y="4017963"/>
          <p14:tracePt t="52042" x="7764463" y="4017963"/>
          <p14:tracePt t="52049" x="7773988" y="4017963"/>
          <p14:tracePt t="52057" x="7810500" y="4017963"/>
          <p14:tracePt t="52065" x="7827963" y="4017963"/>
          <p14:tracePt t="52071" x="7856538" y="4017963"/>
          <p14:tracePt t="52081" x="7883525" y="4017963"/>
          <p14:tracePt t="52087" x="7929563" y="4017963"/>
          <p14:tracePt t="52095" x="7966075" y="4017963"/>
          <p14:tracePt t="52102" x="8010525" y="4017963"/>
          <p14:tracePt t="52110" x="8039100" y="4017963"/>
          <p14:tracePt t="52117" x="8066088" y="4008438"/>
          <p14:tracePt t="52125" x="8112125" y="4008438"/>
          <p14:tracePt t="52132" x="8139113" y="4008438"/>
          <p14:tracePt t="52141" x="8148638" y="4008438"/>
          <p14:tracePt t="52148" x="8166100" y="4008438"/>
          <p14:tracePt t="52155" x="8175625" y="4008438"/>
          <p14:tracePt t="52163" x="8185150" y="4008438"/>
          <p14:tracePt t="52171" x="8194675" y="4008438"/>
          <p14:tracePt t="52239" x="8202613" y="4008438"/>
          <p14:tracePt t="52246" x="8212138" y="4008438"/>
          <p14:tracePt t="52254" x="8221663" y="4008438"/>
          <p14:tracePt t="52269" x="8231188" y="4008438"/>
          <p14:tracePt t="52277" x="8248650" y="4008438"/>
          <p14:tracePt t="52284" x="8267700" y="4008438"/>
          <p14:tracePt t="52292" x="8275638" y="4008438"/>
          <p14:tracePt t="52299" x="8285163" y="4008438"/>
          <p14:tracePt t="52307" x="8294688" y="4008438"/>
          <p14:tracePt t="52322" x="8294688" y="4000500"/>
          <p14:tracePt t="53607" x="8285163" y="4000500"/>
          <p14:tracePt t="53614" x="8267700" y="4000500"/>
          <p14:tracePt t="53623" x="8258175" y="4000500"/>
          <p14:tracePt t="53630" x="8239125" y="4000500"/>
          <p14:tracePt t="53638" x="8231188" y="4000500"/>
          <p14:tracePt t="53645" x="8212138" y="3990975"/>
          <p14:tracePt t="53662" x="8194675" y="3990975"/>
          <p14:tracePt t="53668" x="8185150" y="3990975"/>
          <p14:tracePt t="53676" x="8158163" y="3990975"/>
          <p14:tracePt t="53683" x="8148638" y="3981450"/>
          <p14:tracePt t="53691" x="8129588" y="3981450"/>
          <p14:tracePt t="53698" x="8112125" y="3971925"/>
          <p14:tracePt t="53706" x="8085138" y="3963988"/>
          <p14:tracePt t="53713" x="8056563" y="3954463"/>
          <p14:tracePt t="53721" x="8020050" y="3944938"/>
          <p14:tracePt t="53730" x="7983538" y="3935413"/>
          <p14:tracePt t="53737" x="7966075" y="3927475"/>
          <p14:tracePt t="53745" x="7929563" y="3898900"/>
          <p14:tracePt t="53751" x="7900988" y="3889375"/>
          <p14:tracePt t="53759" x="7874000" y="3871913"/>
          <p14:tracePt t="53767" x="7810500" y="3835400"/>
          <p14:tracePt t="53774" x="7737475" y="3825875"/>
          <p14:tracePt t="53784" x="7691438" y="3789363"/>
          <p14:tracePt t="53789" x="7645400" y="3762375"/>
          <p14:tracePt t="53797" x="7608888" y="3735388"/>
          <p14:tracePt t="53805" x="7564438" y="3698875"/>
          <p14:tracePt t="53813" x="7535863" y="3662363"/>
          <p14:tracePt t="53821" x="7499350" y="3616325"/>
          <p14:tracePt t="53829" x="7472363" y="3589338"/>
          <p14:tracePt t="53835" x="7445375" y="3543300"/>
          <p14:tracePt t="53844" x="7426325" y="3516313"/>
          <p14:tracePt t="53850" x="7399338" y="3479800"/>
          <p14:tracePt t="53858" x="7372350" y="3433763"/>
          <p14:tracePt t="53867" x="7362825" y="3414713"/>
          <p14:tracePt t="53874" x="7335838" y="3397250"/>
          <p14:tracePt t="53881" x="7326313" y="3378200"/>
          <p14:tracePt t="53888" x="7326313" y="3370263"/>
          <p14:tracePt t="53896" x="7316788" y="3351213"/>
          <p14:tracePt t="53904" x="7307263" y="3341688"/>
          <p14:tracePt t="53913" x="7299325" y="3333750"/>
          <p14:tracePt t="53919" x="7289800" y="3324225"/>
          <p14:tracePt t="53926" x="7270750" y="3305175"/>
          <p14:tracePt t="53933" x="7262813" y="3268663"/>
          <p14:tracePt t="53942" x="7253288" y="3268663"/>
          <p14:tracePt t="53949" x="7234238" y="3251200"/>
          <p14:tracePt t="53957" x="7216775" y="3241675"/>
          <p14:tracePt t="53966" x="7207250" y="3232150"/>
          <p14:tracePt t="53972" x="7197725" y="3214688"/>
          <p14:tracePt t="53980" x="7189788" y="3205163"/>
          <p14:tracePt t="53987" x="7189788" y="3195638"/>
          <p14:tracePt t="53996" x="7170738" y="3178175"/>
          <p14:tracePt t="54003" x="7161213" y="3151188"/>
          <p14:tracePt t="54012" x="7153275" y="3141663"/>
          <p14:tracePt t="54018" x="7143750" y="3114675"/>
          <p14:tracePt t="54025" x="7143750" y="3105150"/>
          <p14:tracePt t="54032" x="7134225" y="3105150"/>
          <p14:tracePt t="54041" x="7124700" y="3095625"/>
          <p14:tracePt t="54049" x="7124700" y="3086100"/>
          <p14:tracePt t="54056" x="7116763" y="3068638"/>
          <p14:tracePt t="54063" x="7107238" y="3049588"/>
          <p14:tracePt t="54071" x="7097713" y="3041650"/>
          <p14:tracePt t="54080" x="7097713" y="3032125"/>
          <p14:tracePt t="54086" x="7088188" y="3013075"/>
          <p14:tracePt t="54093" x="7088188" y="3005138"/>
          <p14:tracePt t="54101" x="7080250" y="3005138"/>
          <p14:tracePt t="54109" x="7080250" y="2986088"/>
          <p14:tracePt t="54125" x="7061200" y="2968625"/>
          <p14:tracePt t="54147" x="7061200" y="2949575"/>
          <p14:tracePt t="54155" x="7061200" y="2940050"/>
          <p14:tracePt t="54398" x="7061200" y="2959100"/>
          <p14:tracePt t="54405" x="7061200" y="2995613"/>
          <p14:tracePt t="54412" x="7061200" y="3022600"/>
          <p14:tracePt t="54421" x="7061200" y="3059113"/>
          <p14:tracePt t="54429" x="7061200" y="3095625"/>
          <p14:tracePt t="54436" x="7061200" y="3114675"/>
          <p14:tracePt t="54445" x="7061200" y="3132138"/>
          <p14:tracePt t="54451" x="7061200" y="3151188"/>
          <p14:tracePt t="54459" x="7061200" y="3178175"/>
          <p14:tracePt t="54466" x="7061200" y="3187700"/>
          <p14:tracePt t="54474" x="7061200" y="3205163"/>
          <p14:tracePt t="54481" x="7061200" y="3214688"/>
          <p14:tracePt t="54489" x="7061200" y="3224213"/>
          <p14:tracePt t="54496" x="7070725" y="3232150"/>
          <p14:tracePt t="54504" x="7070725" y="3241675"/>
          <p14:tracePt t="54513" x="7070725" y="3260725"/>
          <p14:tracePt t="54520" x="7070725" y="3268663"/>
          <p14:tracePt t="54529" x="7070725" y="3278188"/>
          <p14:tracePt t="54534" x="7070725" y="3297238"/>
          <p14:tracePt t="54543" x="7080250" y="3314700"/>
          <p14:tracePt t="54549" x="7080250" y="3341688"/>
          <p14:tracePt t="54558" x="7088188" y="3370263"/>
          <p14:tracePt t="54565" x="7088188" y="3397250"/>
          <p14:tracePt t="54573" x="7088188" y="3414713"/>
          <p14:tracePt t="54581" x="7088188" y="3424238"/>
          <p14:tracePt t="54588" x="7097713" y="3424238"/>
          <p14:tracePt t="54596" x="7097713" y="3433763"/>
          <p14:tracePt t="54603" x="7097713" y="3443288"/>
          <p14:tracePt t="54613" x="7097713" y="3451225"/>
          <p14:tracePt t="54618" x="7097713" y="3460750"/>
          <p14:tracePt t="54633" x="7097713" y="3479800"/>
          <p14:tracePt t="54641" x="7097713" y="3487738"/>
          <p14:tracePt t="54648" x="7097713" y="3506788"/>
          <p14:tracePt t="54656" x="7097713" y="3516313"/>
          <p14:tracePt t="54664" x="7107238" y="3533775"/>
          <p14:tracePt t="54672" x="7107238" y="3570288"/>
          <p14:tracePt t="54680" x="7116763" y="3589338"/>
          <p14:tracePt t="54687" x="7116763" y="3606800"/>
          <p14:tracePt t="54697" x="7116763" y="3616325"/>
          <p14:tracePt t="54702" x="7116763" y="3625850"/>
          <p14:tracePt t="54710" x="7124700" y="3652838"/>
          <p14:tracePt t="54717" x="7124700" y="3670300"/>
          <p14:tracePt t="54725" x="7124700" y="3689350"/>
          <p14:tracePt t="54732" x="7124700" y="3698875"/>
          <p14:tracePt t="54740" x="7124700" y="3735388"/>
          <p14:tracePt t="54747" x="7124700" y="3762375"/>
          <p14:tracePt t="54756" x="7124700" y="3789363"/>
          <p14:tracePt t="54763" x="7124700" y="3835400"/>
          <p14:tracePt t="54770" x="7134225" y="3871913"/>
          <p14:tracePt t="54778" x="7134225" y="3889375"/>
          <p14:tracePt t="54785" x="7134225" y="3908425"/>
          <p14:tracePt t="54795" x="7134225" y="3917950"/>
          <p14:tracePt t="54801" x="7134225" y="3927475"/>
          <p14:tracePt t="55113" x="7134225" y="3898900"/>
          <p14:tracePt t="55120" x="7134225" y="3871913"/>
          <p14:tracePt t="55129" x="7134225" y="3798888"/>
          <p14:tracePt t="55135" x="7134225" y="3771900"/>
          <p14:tracePt t="55145" x="7134225" y="3716338"/>
          <p14:tracePt t="55150" x="7134225" y="3670300"/>
          <p14:tracePt t="55158" x="7134225" y="3633788"/>
          <p14:tracePt t="55165" x="7134225" y="3560763"/>
          <p14:tracePt t="55173" x="7134225" y="3533775"/>
          <p14:tracePt t="55180" x="7134225" y="3487738"/>
          <p14:tracePt t="55188" x="7134225" y="3460750"/>
          <p14:tracePt t="55196" x="7134225" y="3443288"/>
          <p14:tracePt t="55203" x="7134225" y="3406775"/>
          <p14:tracePt t="55212" x="7143750" y="3370263"/>
          <p14:tracePt t="55219" x="7143750" y="3351213"/>
          <p14:tracePt t="55228" x="7143750" y="3324225"/>
          <p14:tracePt t="55233" x="7143750" y="3314700"/>
          <p14:tracePt t="55242" x="7143750" y="3305175"/>
          <p14:tracePt t="55249" x="7143750" y="3287713"/>
          <p14:tracePt t="55256" x="7143750" y="3278188"/>
          <p14:tracePt t="55264" x="7143750" y="3251200"/>
          <p14:tracePt t="55272" x="7143750" y="3232150"/>
          <p14:tracePt t="55280" x="7143750" y="3205163"/>
          <p14:tracePt t="55287" x="7143750" y="3159125"/>
          <p14:tracePt t="55296" x="7143750" y="3122613"/>
          <p14:tracePt t="55303" x="7143750" y="3078163"/>
          <p14:tracePt t="55309" x="7143750" y="3059113"/>
          <p14:tracePt t="55317" x="7143750" y="3041650"/>
          <p14:tracePt t="55324" x="7143750" y="3032125"/>
          <p14:tracePt t="55332" x="7143750" y="2986088"/>
          <p14:tracePt t="55340" x="7143750" y="2959100"/>
          <p14:tracePt t="55348" x="7143750" y="2949575"/>
          <p14:tracePt t="55354" x="7143750" y="2930525"/>
          <p14:tracePt t="55362" x="7143750" y="2894013"/>
          <p14:tracePt t="55370" x="7143750" y="2857500"/>
          <p14:tracePt t="55378" x="7143750" y="2840038"/>
          <p14:tracePt t="55386" x="7143750" y="2813050"/>
          <p14:tracePt t="55395" x="7143750" y="2803525"/>
          <p14:tracePt t="55401" x="7143750" y="2794000"/>
          <p14:tracePt t="55409" x="7143750" y="2784475"/>
          <p14:tracePt t="55416" x="7143750" y="2767013"/>
          <p14:tracePt t="55424" x="7143750" y="2757488"/>
          <p14:tracePt t="55431" x="7143750" y="2747963"/>
          <p14:tracePt t="55439" x="7143750" y="2730500"/>
          <p14:tracePt t="55842" x="7143750" y="2740025"/>
          <p14:tracePt t="55850" x="7143750" y="2747963"/>
          <p14:tracePt t="55857" x="7143750" y="2757488"/>
          <p14:tracePt t="55864" x="7134225" y="2767013"/>
          <p14:tracePt t="55872" x="7134225" y="2776538"/>
          <p14:tracePt t="55895" x="7116763" y="2849563"/>
          <p14:tracePt t="55903" x="7116763" y="2857500"/>
          <p14:tracePt t="55912" x="7116763" y="2867025"/>
          <p14:tracePt t="55917" x="7116763" y="2876550"/>
          <p14:tracePt t="55925" x="7116763" y="2886075"/>
          <p14:tracePt t="55933" x="7097713" y="2894013"/>
          <p14:tracePt t="55940" x="7097713" y="2903538"/>
          <p14:tracePt t="55947" x="7097713" y="2913063"/>
          <p14:tracePt t="55956" x="7088188" y="2922588"/>
          <p14:tracePt t="55964" x="7088188" y="2940050"/>
          <p14:tracePt t="55971" x="7088188" y="2976563"/>
          <p14:tracePt t="55979" x="7088188" y="3013075"/>
          <p14:tracePt t="55986" x="7088188" y="3032125"/>
          <p14:tracePt t="55994" x="7088188" y="3049588"/>
          <p14:tracePt t="56002" x="7088188" y="3068638"/>
          <p14:tracePt t="56009" x="7088188" y="3086100"/>
          <p14:tracePt t="56016" x="7088188" y="3105150"/>
          <p14:tracePt t="56024" x="7088188" y="3114675"/>
          <p14:tracePt t="56039" x="7088188" y="3122613"/>
          <p14:tracePt t="56055" x="7088188" y="3132138"/>
          <p14:tracePt t="56077" x="7088188" y="3159125"/>
          <p14:tracePt t="56085" x="7088188" y="3187700"/>
          <p14:tracePt t="56094" x="7088188" y="3205163"/>
          <p14:tracePt t="56100" x="7088188" y="3251200"/>
          <p14:tracePt t="56107" x="7088188" y="3268663"/>
          <p14:tracePt t="56115" x="7088188" y="3287713"/>
          <p14:tracePt t="56123" x="7088188" y="3305175"/>
          <p14:tracePt t="56130" x="7088188" y="3314700"/>
          <p14:tracePt t="56138" x="7088188" y="3324225"/>
          <p14:tracePt t="56146" x="7088188" y="3341688"/>
          <p14:tracePt t="56154" x="7088188" y="3351213"/>
          <p14:tracePt t="56161" x="7088188" y="3370263"/>
          <p14:tracePt t="56168" x="7088188" y="3378200"/>
          <p14:tracePt t="56177" x="7088188" y="3387725"/>
          <p14:tracePt t="56183" x="7088188" y="3397250"/>
          <p14:tracePt t="56191" x="7088188" y="3414713"/>
          <p14:tracePt t="56199" x="7088188" y="3433763"/>
          <p14:tracePt t="56206" x="7088188" y="3451225"/>
          <p14:tracePt t="56213" x="7088188" y="3479800"/>
          <p14:tracePt t="56221" x="7088188" y="3506788"/>
          <p14:tracePt t="56229" x="7107238" y="3543300"/>
          <p14:tracePt t="56237" x="7107238" y="3570288"/>
          <p14:tracePt t="56245" x="7107238" y="3606800"/>
          <p14:tracePt t="56252" x="7107238" y="3652838"/>
          <p14:tracePt t="56262" x="7107238" y="3670300"/>
          <p14:tracePt t="56266" x="7107238" y="3689350"/>
          <p14:tracePt t="56274" x="7107238" y="3698875"/>
          <p14:tracePt t="56282" x="7107238" y="3706813"/>
          <p14:tracePt t="56290" x="7124700" y="3716338"/>
          <p14:tracePt t="56297" x="7124700" y="3735388"/>
          <p14:tracePt t="56305" x="7124700" y="3779838"/>
          <p14:tracePt t="56313" x="7134225" y="3816350"/>
          <p14:tracePt t="56320" x="7134225" y="3835400"/>
          <p14:tracePt t="56328" x="7143750" y="3852863"/>
          <p14:tracePt t="56335" x="7143750" y="3871913"/>
          <p14:tracePt t="56343" x="7143750" y="3881438"/>
          <p14:tracePt t="56358" x="7143750" y="3889375"/>
          <p14:tracePt t="56670" x="7143750" y="3862388"/>
          <p14:tracePt t="56678" x="7143750" y="3808413"/>
          <p14:tracePt t="56685" x="7134225" y="3725863"/>
          <p14:tracePt t="56694" x="7134225" y="3689350"/>
          <p14:tracePt t="56700" x="7124700" y="3643313"/>
          <p14:tracePt t="56708" x="7124700" y="3606800"/>
          <p14:tracePt t="56715" x="7124700" y="3533775"/>
          <p14:tracePt t="56723" x="7116763" y="3497263"/>
          <p14:tracePt t="56730" x="7116763" y="3451225"/>
          <p14:tracePt t="56739" x="7107238" y="3424238"/>
          <p14:tracePt t="56746" x="7107238" y="3378200"/>
          <p14:tracePt t="56754" x="7107238" y="3351213"/>
          <p14:tracePt t="56762" x="7107238" y="3324225"/>
          <p14:tracePt t="56768" x="7107238" y="3297238"/>
          <p14:tracePt t="56778" x="7107238" y="3278188"/>
          <p14:tracePt t="56784" x="7107238" y="3251200"/>
          <p14:tracePt t="56792" x="7107238" y="3232150"/>
          <p14:tracePt t="56799" x="7107238" y="3178175"/>
          <p14:tracePt t="56807" x="7107238" y="3141663"/>
          <p14:tracePt t="56814" x="7107238" y="3095625"/>
          <p14:tracePt t="56822" x="7107238" y="3049588"/>
          <p14:tracePt t="56829" x="7107238" y="2995613"/>
          <p14:tracePt t="56837" x="7107238" y="2976563"/>
          <p14:tracePt t="56845" x="7107238" y="2949575"/>
          <p14:tracePt t="56852" x="7107238" y="2930525"/>
          <p14:tracePt t="56861" x="7107238" y="2894013"/>
          <p14:tracePt t="56867" x="7097713" y="2857500"/>
          <p14:tracePt t="56877" x="7097713" y="2803525"/>
          <p14:tracePt t="56896" x="7097713" y="2747963"/>
          <p14:tracePt t="56902" x="7088188" y="2730500"/>
          <p14:tracePt t="56905" x="7088188" y="2720975"/>
          <p14:tracePt t="56913" x="7088188" y="2711450"/>
          <p14:tracePt t="56921" x="7088188" y="2703513"/>
          <p14:tracePt t="56929" x="7088188" y="2693988"/>
          <p14:tracePt t="56951" x="7088188" y="2684463"/>
          <p14:tracePt t="56996" x="7088188" y="2674938"/>
          <p14:tracePt t="57217" x="7088188" y="2703513"/>
          <p14:tracePt t="57225" x="7070725" y="2730500"/>
          <p14:tracePt t="57232" x="7070725" y="2747963"/>
          <p14:tracePt t="57240" x="7070725" y="2784475"/>
          <p14:tracePt t="57247" x="7070725" y="2820988"/>
          <p14:tracePt t="57255" x="7080250" y="2886075"/>
          <p14:tracePt t="57263" x="7080250" y="2930525"/>
          <p14:tracePt t="57269" x="7088188" y="2949575"/>
          <p14:tracePt t="57278" x="7088188" y="2976563"/>
          <p14:tracePt t="57285" x="7088188" y="2986088"/>
          <p14:tracePt t="57293" x="7088188" y="3005138"/>
          <p14:tracePt t="57301" x="7088188" y="3013075"/>
          <p14:tracePt t="57310" x="7088188" y="3032125"/>
          <p14:tracePt t="57315" x="7088188" y="3059113"/>
          <p14:tracePt t="57324" x="7088188" y="3086100"/>
          <p14:tracePt t="57331" x="7088188" y="3114675"/>
          <p14:tracePt t="57338" x="7088188" y="3141663"/>
          <p14:tracePt t="57346" x="7088188" y="3159125"/>
          <p14:tracePt t="57353" x="7088188" y="3195638"/>
          <p14:tracePt t="57362" x="7088188" y="3232150"/>
          <p14:tracePt t="57369" x="7088188" y="3251200"/>
          <p14:tracePt t="57377" x="7088188" y="3268663"/>
          <p14:tracePt t="57385" x="7088188" y="3278188"/>
          <p14:tracePt t="57394" x="7088188" y="3297238"/>
          <p14:tracePt t="57407" x="7088188" y="3314700"/>
          <p14:tracePt t="57414" x="7088188" y="3333750"/>
          <p14:tracePt t="57423" x="7080250" y="3341688"/>
          <p14:tracePt t="57429" x="7080250" y="3351213"/>
          <p14:tracePt t="57446" x="7080250" y="3378200"/>
          <p14:tracePt t="57453" x="7080250" y="3387725"/>
          <p14:tracePt t="57468" x="7080250" y="3406775"/>
          <p14:tracePt t="57477" x="7080250" y="3414713"/>
          <p14:tracePt t="57482" x="7080250" y="3424238"/>
          <p14:tracePt t="57491" x="7070725" y="3433763"/>
          <p14:tracePt t="57498" x="7070725" y="3451225"/>
          <p14:tracePt t="57513" x="7070725" y="3460750"/>
          <p14:tracePt t="57528" x="7070725" y="3470275"/>
          <p14:tracePt t="57536" x="7070725" y="3487738"/>
          <p14:tracePt t="57545" x="7070725" y="3506788"/>
          <p14:tracePt t="57552" x="7070725" y="3524250"/>
          <p14:tracePt t="57561" x="7070725" y="3533775"/>
          <p14:tracePt t="57574" x="7070725" y="3543300"/>
          <p14:tracePt t="57816" x="7070725" y="3533775"/>
          <p14:tracePt t="57824" x="7070725" y="3487738"/>
          <p14:tracePt t="57831" x="7070725" y="3460750"/>
          <p14:tracePt t="57840" x="7070725" y="3406775"/>
          <p14:tracePt t="57847" x="7070725" y="3378200"/>
          <p14:tracePt t="57854" x="7070725" y="3360738"/>
          <p14:tracePt t="57862" x="7070725" y="3351213"/>
          <p14:tracePt t="57881" x="7070725" y="3341688"/>
          <p14:tracePt t="58167" x="7070725" y="3333750"/>
          <p14:tracePt t="58425" x="7080250" y="3314700"/>
          <p14:tracePt t="58433" x="7080250" y="3287713"/>
          <p14:tracePt t="58442" x="7097713" y="3260725"/>
          <p14:tracePt t="58448" x="7107238" y="3232150"/>
          <p14:tracePt t="58456" x="7116763" y="3214688"/>
          <p14:tracePt t="58463" x="7116763" y="3187700"/>
          <p14:tracePt t="58471" x="7116763" y="3178175"/>
          <p14:tracePt t="58479" x="7124700" y="3168650"/>
          <p14:tracePt t="58486" x="7124700" y="3159125"/>
          <p14:tracePt t="58495" x="7124700" y="3151188"/>
          <p14:tracePt t="59215" x="7124700" y="3168650"/>
          <p14:tracePt t="59223" x="7134225" y="3205163"/>
          <p14:tracePt t="59230" x="7134225" y="3232150"/>
          <p14:tracePt t="59238" x="7134225" y="3260725"/>
          <p14:tracePt t="59245" x="7143750" y="3287713"/>
          <p14:tracePt t="59253" x="7143750" y="3324225"/>
          <p14:tracePt t="59261" x="7153275" y="3341688"/>
          <p14:tracePt t="59269" x="7153275" y="3360738"/>
          <p14:tracePt t="59283" x="7153275" y="3370263"/>
          <p14:tracePt t="59293" x="7153275" y="3387725"/>
          <p14:tracePt t="59313" x="7153275" y="3397250"/>
          <p14:tracePt t="59329" x="7153275" y="3414713"/>
          <p14:tracePt t="59336" x="7153275" y="3424238"/>
          <p14:tracePt t="59344" x="7153275" y="3460750"/>
          <p14:tracePt t="59353" x="7161213" y="3497263"/>
          <p14:tracePt t="59360" x="7161213" y="3524250"/>
          <p14:tracePt t="59367" x="7161213" y="3570288"/>
          <p14:tracePt t="59376" x="7161213" y="3579813"/>
          <p14:tracePt t="59382" x="7161213" y="3589338"/>
          <p14:tracePt t="59397" x="7161213" y="3597275"/>
          <p14:tracePt t="59406" x="7161213" y="3606800"/>
          <p14:tracePt t="59436" x="7161213" y="3616325"/>
          <p14:tracePt t="59443" x="7161213" y="3625850"/>
          <p14:tracePt t="59458" x="7161213" y="3633788"/>
          <p14:tracePt t="59481" x="7161213" y="3643313"/>
          <p14:tracePt t="59489" x="7161213" y="3652838"/>
          <p14:tracePt t="59519" x="7161213" y="3662363"/>
          <p14:tracePt t="59534" x="7161213" y="3670300"/>
          <p14:tracePt t="59542" x="7161213" y="3679825"/>
          <p14:tracePt t="59558" x="7161213" y="3689350"/>
          <p14:tracePt t="59565" x="7161213" y="3698875"/>
          <p14:tracePt t="59573" x="7161213" y="3706813"/>
          <p14:tracePt t="59579" x="7161213" y="3716338"/>
          <p14:tracePt t="59603" x="7161213" y="3725863"/>
          <p14:tracePt t="59672" x="7161213" y="3735388"/>
          <p14:tracePt t="59678" x="7161213" y="3743325"/>
          <p14:tracePt t="59686" x="7161213" y="3752850"/>
          <p14:tracePt t="59702" x="7161213" y="3762375"/>
          <p14:tracePt t="59710" x="7161213" y="3771900"/>
          <p14:tracePt t="59717" x="7161213" y="3789363"/>
          <p14:tracePt t="59726" x="7161213" y="3798888"/>
          <p14:tracePt t="59732" x="7161213" y="3808413"/>
          <p14:tracePt t="59755" x="7161213" y="3816350"/>
          <p14:tracePt t="59770" x="7161213" y="3825875"/>
          <p14:tracePt t="60173" x="7170738" y="3835400"/>
          <p14:tracePt t="60256" x="7180263" y="3835400"/>
          <p14:tracePt t="60331" x="7189788" y="3835400"/>
          <p14:tracePt t="60384" x="7189788" y="3844925"/>
          <p14:tracePt t="60408" x="7197725" y="3844925"/>
          <p14:tracePt t="60651" x="7216775" y="3844925"/>
          <p14:tracePt t="60673" x="7234238" y="3844925"/>
          <p14:tracePt t="60696" x="7243763" y="3844925"/>
          <p14:tracePt t="60893" x="7253288" y="3844925"/>
          <p14:tracePt t="60901" x="7270750" y="3844925"/>
          <p14:tracePt t="60909" x="7280275" y="3844925"/>
          <p14:tracePt t="60916" x="7289800" y="3844925"/>
          <p14:tracePt t="60932" x="7299325" y="3844925"/>
          <p14:tracePt t="60992" x="7307263" y="3844925"/>
          <p14:tracePt t="61008" x="7316788" y="3844925"/>
          <p14:tracePt t="61015" x="7326313" y="3852863"/>
          <p14:tracePt t="61024" x="7335838" y="3852863"/>
          <p14:tracePt t="61030" x="7343775" y="3852863"/>
          <p14:tracePt t="61045" x="7353300" y="3852863"/>
          <p14:tracePt t="61061" x="7372350" y="3862388"/>
          <p14:tracePt t="61069" x="7380288" y="3862388"/>
          <p14:tracePt t="61091" x="7389813" y="3862388"/>
          <p14:tracePt t="61114" x="7399338" y="3862388"/>
          <p14:tracePt t="61144" x="7408863" y="3862388"/>
          <p14:tracePt t="61159" x="7416800" y="3862388"/>
          <p14:tracePt t="61190" x="7426325" y="3862388"/>
          <p14:tracePt t="61205" x="7445375" y="3871913"/>
          <p14:tracePt t="61212" x="7462838" y="3871913"/>
          <p14:tracePt t="61220" x="7481888" y="3871913"/>
          <p14:tracePt t="61227" x="7489825" y="3871913"/>
          <p14:tracePt t="61235" x="7499350" y="3871913"/>
          <p14:tracePt t="61243" x="7508875" y="3871913"/>
          <p14:tracePt t="61251" x="7518400" y="3871913"/>
          <p14:tracePt t="61259" x="7526338" y="3871913"/>
          <p14:tracePt t="61266" x="7535863" y="3871913"/>
          <p14:tracePt t="61274" x="7545388" y="3871913"/>
          <p14:tracePt t="61281" x="7554913" y="3871913"/>
          <p14:tracePt t="61296" x="7564438" y="3871913"/>
          <p14:tracePt t="61311" x="7572375" y="3871913"/>
          <p14:tracePt t="61320" x="7581900" y="3871913"/>
          <p14:tracePt t="61334" x="7591425" y="3871913"/>
          <p14:tracePt t="61342" x="7600950" y="3871913"/>
          <p14:tracePt t="61350" x="7608888" y="3871913"/>
          <p14:tracePt t="61357" x="7637463" y="3881438"/>
          <p14:tracePt t="61364" x="7654925" y="3881438"/>
          <p14:tracePt t="61374" x="7673975" y="3881438"/>
          <p14:tracePt t="61388" x="7681913" y="3881438"/>
          <p14:tracePt t="61395" x="7691438" y="3881438"/>
          <p14:tracePt t="61403" x="7700963" y="3881438"/>
          <p14:tracePt t="61410" x="7718425" y="3881438"/>
          <p14:tracePt t="61418" x="7737475" y="3871913"/>
          <p14:tracePt t="61426" x="7754938" y="3871913"/>
          <p14:tracePt t="61433" x="7773988" y="3862388"/>
          <p14:tracePt t="61441" x="7800975" y="3862388"/>
          <p14:tracePt t="61448" x="7827963" y="3862388"/>
          <p14:tracePt t="61457" x="7847013" y="3862388"/>
          <p14:tracePt t="61463" x="7856538" y="3862388"/>
          <p14:tracePt t="61471" x="7864475" y="3862388"/>
          <p14:tracePt t="61478" x="7874000" y="3862388"/>
          <p14:tracePt t="61486" x="7883525" y="3862388"/>
          <p14:tracePt t="61524" x="7893050" y="3862388"/>
          <p14:tracePt t="61593" x="7900988" y="3862388"/>
          <p14:tracePt t="61608" x="7910513" y="3862388"/>
          <p14:tracePt t="61615" x="7920038" y="3862388"/>
          <p14:tracePt t="61630" x="7929563" y="3862388"/>
          <p14:tracePt t="61638" x="7937500" y="3862388"/>
          <p14:tracePt t="61675" x="7947025" y="3862388"/>
          <p14:tracePt t="61729" x="7956550" y="3862388"/>
          <p14:tracePt t="61737" x="7974013" y="3862388"/>
          <p14:tracePt t="61744" x="7983538" y="3862388"/>
          <p14:tracePt t="61752" x="7993063" y="3862388"/>
          <p14:tracePt t="61759" x="8002588" y="3862388"/>
          <p14:tracePt t="61776" x="8020050" y="3862388"/>
          <p14:tracePt t="61783" x="8029575" y="3862388"/>
          <p14:tracePt t="61791" x="8039100" y="3862388"/>
          <p14:tracePt t="61797" x="8066088" y="3862388"/>
          <p14:tracePt t="61805" x="8085138" y="3862388"/>
          <p14:tracePt t="61812" x="8102600" y="3862388"/>
          <p14:tracePt t="61827" x="8129588" y="3852863"/>
          <p14:tracePt t="61835" x="8139113" y="3852863"/>
          <p14:tracePt t="61843" x="8148638" y="3852863"/>
          <p14:tracePt t="61850" x="8158163" y="3852863"/>
          <p14:tracePt t="61858" x="8166100" y="3852863"/>
          <p14:tracePt t="61865" x="8175625" y="3844925"/>
          <p14:tracePt t="61875" x="8185150" y="3844925"/>
          <p14:tracePt t="61933" x="8185150" y="3835400"/>
          <p14:tracePt t="61972" x="8194675" y="3835400"/>
          <p14:tracePt t="62010" x="8202613" y="3835400"/>
          <p14:tracePt t="62018" x="8212138" y="3825875"/>
          <p14:tracePt t="62025" x="8239125" y="3825875"/>
          <p14:tracePt t="62033" x="8312150" y="3816350"/>
          <p14:tracePt t="62041" x="8348663" y="3808413"/>
          <p14:tracePt t="62048" x="8377238" y="3798888"/>
          <p14:tracePt t="62056" x="8394700" y="3798888"/>
          <p14:tracePt t="62063" x="8413750" y="3789363"/>
          <p14:tracePt t="62071" x="8421688" y="3789363"/>
          <p14:tracePt t="62078" x="8440738" y="3779838"/>
          <p14:tracePt t="62086" x="8458200" y="3779838"/>
          <p14:tracePt t="62095" x="8467725" y="3779838"/>
          <p14:tracePt t="62100" x="8467725" y="3771900"/>
          <p14:tracePt t="62109" x="8477250" y="3771900"/>
          <p14:tracePt t="62223" x="8486775" y="3771900"/>
          <p14:tracePt t="62231" x="8486775" y="3762375"/>
          <p14:tracePt t="66377" x="8312150" y="3789363"/>
          <p14:tracePt t="66385" x="7974013" y="3871913"/>
          <p14:tracePt t="66392" x="7718425" y="3944938"/>
          <p14:tracePt t="66400" x="7343775" y="4054475"/>
          <p14:tracePt t="66407" x="6978650" y="4146550"/>
          <p14:tracePt t="66415" x="6559550" y="4310063"/>
          <p14:tracePt t="66423" x="6221413" y="4410075"/>
          <p14:tracePt t="66430" x="5891213" y="4475163"/>
          <p14:tracePt t="66438" x="5535613" y="4538663"/>
          <p14:tracePt t="66445" x="5133975" y="4602163"/>
          <p14:tracePt t="66455" x="4813300" y="4665663"/>
          <p14:tracePt t="66461" x="4576763" y="4684713"/>
          <p14:tracePt t="66469" x="4265613" y="4702175"/>
          <p14:tracePt t="66475" x="3963988" y="4702175"/>
          <p14:tracePt t="66484" x="3744913" y="4702175"/>
          <p14:tracePt t="66491" x="3562350" y="4702175"/>
          <p14:tracePt t="66499" x="3435350" y="4702175"/>
          <p14:tracePt t="66506" x="3333750" y="4694238"/>
          <p14:tracePt t="66514" x="3224213" y="4665663"/>
          <p14:tracePt t="66522" x="3105150" y="4629150"/>
          <p14:tracePt t="66529" x="3014663" y="4602163"/>
          <p14:tracePt t="66538" x="2878138" y="4556125"/>
          <p14:tracePt t="66544" x="2805113" y="4529138"/>
          <p14:tracePt t="66552" x="2722563" y="4502150"/>
          <p14:tracePt t="66559" x="2640013" y="4475163"/>
          <p14:tracePt t="66567" x="2593975" y="4456113"/>
          <p14:tracePt t="66574" x="2557463" y="4429125"/>
          <p14:tracePt t="66582" x="2511425" y="4410075"/>
          <p14:tracePt t="66591" x="2430463" y="4383088"/>
          <p14:tracePt t="66598" x="2384425" y="4356100"/>
          <p14:tracePt t="66606" x="2320925" y="4346575"/>
          <p14:tracePt t="66613" x="2211388" y="4319588"/>
          <p14:tracePt t="66622" x="2136775" y="4300538"/>
          <p14:tracePt t="66628" x="2055813" y="4292600"/>
          <p14:tracePt t="66636" x="1982788" y="4264025"/>
          <p14:tracePt t="66643" x="1936750" y="4256088"/>
          <p14:tracePt t="66651" x="1890713" y="4246563"/>
          <p14:tracePt t="66658" x="1854200" y="4237038"/>
          <p14:tracePt t="66665" x="1808163" y="4227513"/>
          <p14:tracePt t="66675" x="1763713" y="4210050"/>
          <p14:tracePt t="66681" x="1744663" y="4191000"/>
          <p14:tracePt t="66689" x="1735138" y="4191000"/>
          <p14:tracePt t="66696" x="1735138" y="4183063"/>
          <p14:tracePt t="66704" x="1727200" y="4183063"/>
          <p14:tracePt t="66711" x="1717675" y="4183063"/>
          <p14:tracePt t="66719" x="1708150" y="4173538"/>
          <p14:tracePt t="66726" x="1698625" y="4164013"/>
          <p14:tracePt t="66735" x="1698625" y="4154488"/>
          <p14:tracePt t="66741" x="1690688" y="4146550"/>
          <p14:tracePt t="66750" x="1681163" y="4137025"/>
          <p14:tracePt t="66758" x="1681163" y="4127500"/>
          <p14:tracePt t="66765" x="1671638" y="4127500"/>
          <p14:tracePt t="66772" x="1662113" y="4117975"/>
          <p14:tracePt t="66780" x="1662113" y="4110038"/>
          <p14:tracePt t="66788" x="1654175" y="4110038"/>
          <p14:tracePt t="66795" x="1654175" y="4100513"/>
          <p14:tracePt t="66804" x="1635125" y="4100513"/>
          <p14:tracePt t="66924" x="1635125" y="4090988"/>
          <p14:tracePt t="66932" x="1662113" y="4081463"/>
          <p14:tracePt t="66939" x="1698625" y="4073525"/>
          <p14:tracePt t="66947" x="1735138" y="4064000"/>
          <p14:tracePt t="66955" x="1790700" y="4064000"/>
          <p14:tracePt t="66962" x="1844675" y="4064000"/>
          <p14:tracePt t="66971" x="1909763" y="4064000"/>
          <p14:tracePt t="66977" x="1982788" y="4064000"/>
          <p14:tracePt t="66985" x="2055813" y="4064000"/>
          <p14:tracePt t="66992" x="2082800" y="4064000"/>
          <p14:tracePt t="67000" x="2128838" y="4064000"/>
          <p14:tracePt t="67007" x="2155825" y="4064000"/>
          <p14:tracePt t="67015" x="2182813" y="4064000"/>
          <p14:tracePt t="67022" x="2211388" y="4064000"/>
          <p14:tracePt t="67031" x="2255838" y="4073525"/>
          <p14:tracePt t="67039" x="2274888" y="4073525"/>
          <p14:tracePt t="67045" x="2292350" y="4073525"/>
          <p14:tracePt t="67054" x="2301875" y="4081463"/>
          <p14:tracePt t="67106" x="2311400" y="4081463"/>
          <p14:tracePt t="67113" x="2328863" y="4081463"/>
          <p14:tracePt t="67122" x="2347913" y="4081463"/>
          <p14:tracePt t="67138" x="2393950" y="4081463"/>
          <p14:tracePt t="67159" x="2401888" y="4081463"/>
          <p14:tracePt t="67380" x="2557463" y="4090988"/>
          <p14:tracePt t="67387" x="2859088" y="4090988"/>
          <p14:tracePt t="67395" x="3279775" y="4117975"/>
          <p14:tracePt t="67403" x="3690938" y="4117975"/>
          <p14:tracePt t="67410" x="4211638" y="4137025"/>
          <p14:tracePt t="67418" x="4732338" y="4137025"/>
          <p14:tracePt t="67425" x="5143500" y="4137025"/>
          <p14:tracePt t="67433" x="5645150" y="4183063"/>
          <p14:tracePt t="67440" x="6165850" y="4183063"/>
          <p14:tracePt t="67449" x="6503988" y="4210050"/>
          <p14:tracePt t="67456" x="6742113" y="4200525"/>
          <p14:tracePt t="67463" x="7007225" y="4200525"/>
          <p14:tracePt t="67471" x="7270750" y="4200525"/>
          <p14:tracePt t="67479" x="7545388" y="4183063"/>
          <p14:tracePt t="67488" x="7710488" y="4164013"/>
          <p14:tracePt t="67493" x="7837488" y="4137025"/>
          <p14:tracePt t="67502" x="7929563" y="4127500"/>
          <p14:tracePt t="67509" x="8010525" y="4110038"/>
          <p14:tracePt t="67516" x="8056563" y="4090988"/>
          <p14:tracePt t="67524" x="8093075" y="4081463"/>
          <p14:tracePt t="67532" x="8129588" y="4064000"/>
          <p14:tracePt t="67539" x="8148638" y="4054475"/>
          <p14:tracePt t="67547" x="8166100" y="4044950"/>
          <p14:tracePt t="67555" x="8194675" y="4037013"/>
          <p14:tracePt t="67563" x="8202613" y="4037013"/>
          <p14:tracePt t="67571" x="8221663" y="4027488"/>
          <p14:tracePt t="67577" x="8248650" y="4017963"/>
          <p14:tracePt t="67585" x="8267700" y="4008438"/>
          <p14:tracePt t="67592" x="8275638" y="4000500"/>
          <p14:tracePt t="67600" x="8285163" y="3990975"/>
          <p14:tracePt t="67608" x="8304213" y="3981450"/>
          <p14:tracePt t="67615" x="8321675" y="3917950"/>
          <p14:tracePt t="67623" x="8377238" y="3852863"/>
          <p14:tracePt t="67631" x="8431213" y="3789363"/>
          <p14:tracePt t="67639" x="8504238" y="3670300"/>
          <p14:tracePt t="67646" x="8559800" y="3589338"/>
          <p14:tracePt t="67655" x="8596313" y="3524250"/>
          <p14:tracePt t="67661" x="8632825" y="3479800"/>
          <p14:tracePt t="67670" x="8642350" y="3443288"/>
          <p14:tracePt t="67676" x="8642350" y="3424238"/>
          <p14:tracePt t="67684" x="8642350" y="3406775"/>
          <p14:tracePt t="67691" x="8632825" y="3378200"/>
          <p14:tracePt t="67699" x="8586788" y="3341688"/>
          <p14:tracePt t="67706" x="8504238" y="3305175"/>
          <p14:tracePt t="67714" x="8421688" y="3268663"/>
          <p14:tracePt t="67722" x="8340725" y="3224213"/>
          <p14:tracePt t="67730" x="8248650" y="3195638"/>
          <p14:tracePt t="67738" x="8166100" y="3187700"/>
          <p14:tracePt t="67745" x="8039100" y="3168650"/>
          <p14:tracePt t="67754" x="7893050" y="3159125"/>
          <p14:tracePt t="67760" x="7727950" y="3141663"/>
          <p14:tracePt t="67768" x="7564438" y="3141663"/>
          <p14:tracePt t="67775" x="7453313" y="3122613"/>
          <p14:tracePt t="67783" x="7416800" y="3122613"/>
          <p14:tracePt t="67790" x="7372350" y="3122613"/>
          <p14:tracePt t="67798" x="7353300" y="3122613"/>
          <p14:tracePt t="67814" x="7343775" y="3122613"/>
          <p14:tracePt t="68033" x="7335838" y="3122613"/>
          <p14:tracePt t="68049" x="7326313" y="3122613"/>
          <p14:tracePt t="68056" x="7307263" y="3122613"/>
          <p14:tracePt t="68064" x="7289800" y="3122613"/>
          <p14:tracePt t="68072" x="7262813" y="3122613"/>
          <p14:tracePt t="68079" x="7226300" y="3122613"/>
          <p14:tracePt t="68088" x="7189788" y="3122613"/>
          <p14:tracePt t="68094" x="7143750" y="3114675"/>
          <p14:tracePt t="68103" x="7107238" y="3114675"/>
          <p14:tracePt t="68109" x="7061200" y="3114675"/>
          <p14:tracePt t="68117" x="7024688" y="3114675"/>
          <p14:tracePt t="68124" x="7007225" y="3114675"/>
          <p14:tracePt t="68132" x="6997700" y="3114675"/>
          <p14:tracePt t="68147" x="6988175" y="3114675"/>
          <p14:tracePt t="68224" x="6978650" y="3114675"/>
          <p14:tracePt t="68238" x="6969125" y="3114675"/>
          <p14:tracePt t="68725" x="6969125" y="3122613"/>
          <p14:tracePt t="68733" x="6969125" y="3132138"/>
          <p14:tracePt t="68740" x="6969125" y="3141663"/>
          <p14:tracePt t="68748" x="6969125" y="3168650"/>
          <p14:tracePt t="68763" x="6969125" y="3178175"/>
          <p14:tracePt t="68772" x="6969125" y="3187700"/>
          <p14:tracePt t="68778" x="6969125" y="3205163"/>
          <p14:tracePt t="68787" x="6969125" y="3214688"/>
          <p14:tracePt t="68793" x="6961188" y="3224213"/>
          <p14:tracePt t="68801" x="6961188" y="3232150"/>
          <p14:tracePt t="68808" x="6961188" y="3241675"/>
          <p14:tracePt t="68816" x="6961188" y="3260725"/>
          <p14:tracePt t="68823" x="6961188" y="3268663"/>
          <p14:tracePt t="68832" x="6961188" y="3287713"/>
          <p14:tracePt t="68838" x="6961188" y="3314700"/>
          <p14:tracePt t="68846" x="6961188" y="3324225"/>
          <p14:tracePt t="68855" x="6961188" y="3341688"/>
          <p14:tracePt t="68862" x="6961188" y="3360738"/>
          <p14:tracePt t="68877" x="6961188" y="3378200"/>
          <p14:tracePt t="68888" x="6961188" y="3397250"/>
          <p14:tracePt t="68894" x="6961188" y="3406775"/>
          <p14:tracePt t="68900" x="6961188" y="3424238"/>
          <p14:tracePt t="68907" x="6961188" y="3433763"/>
          <p14:tracePt t="68914" x="6961188" y="3443288"/>
          <p14:tracePt t="68946" x="6961188" y="3460750"/>
          <p14:tracePt t="68953" x="6961188" y="3470275"/>
          <p14:tracePt t="68961" x="6961188" y="3479800"/>
          <p14:tracePt t="68969" x="6961188" y="3487738"/>
          <p14:tracePt t="68975" x="6961188" y="3497263"/>
          <p14:tracePt t="68983" x="6961188" y="3506788"/>
          <p14:tracePt t="68990" x="6961188" y="3516313"/>
          <p14:tracePt t="68999" x="6969125" y="3533775"/>
          <p14:tracePt t="69005" x="6978650" y="3552825"/>
          <p14:tracePt t="69014" x="6978650" y="3570288"/>
          <p14:tracePt t="69021" x="6978650" y="3579813"/>
          <p14:tracePt t="69030" x="6988175" y="3597275"/>
          <p14:tracePt t="69044" x="6988175" y="3616325"/>
          <p14:tracePt t="69053" x="6997700" y="3633788"/>
          <p14:tracePt t="69059" x="6997700" y="3643313"/>
          <p14:tracePt t="69066" x="6997700" y="3652838"/>
          <p14:tracePt t="69074" x="7007225" y="3652838"/>
          <p14:tracePt t="69287" x="7015163" y="3625850"/>
          <p14:tracePt t="69294" x="7015163" y="3616325"/>
          <p14:tracePt t="69302" x="7015163" y="3606800"/>
          <p14:tracePt t="69317" x="7015163" y="3597275"/>
          <p14:tracePt t="69340" x="7015163" y="3589338"/>
          <p14:tracePt t="69348" x="7015163" y="3579813"/>
          <p14:tracePt t="69355" x="7015163" y="3570288"/>
          <p14:tracePt t="69363" x="7015163" y="3560763"/>
          <p14:tracePt t="69379" x="7015163" y="3552825"/>
          <p14:tracePt t="69386" x="7015163" y="3533775"/>
          <p14:tracePt t="69394" x="7015163" y="3524250"/>
          <p14:tracePt t="69408" x="7015163" y="3497263"/>
          <p14:tracePt t="69416" x="7015163" y="3487738"/>
          <p14:tracePt t="69423" x="7015163" y="3470275"/>
          <p14:tracePt t="69432" x="7024688" y="3470275"/>
          <p14:tracePt t="69438" x="7024688" y="3443288"/>
          <p14:tracePt t="69447" x="7024688" y="3397250"/>
          <p14:tracePt t="69454" x="7024688" y="3370263"/>
          <p14:tracePt t="69463" x="7024688" y="3333750"/>
          <p14:tracePt t="69470" x="7034213" y="3314700"/>
          <p14:tracePt t="69477" x="7034213" y="3297238"/>
          <p14:tracePt t="69487" x="7034213" y="3278188"/>
          <p14:tracePt t="69492" x="7034213" y="3260725"/>
          <p14:tracePt t="69500" x="7034213" y="3241675"/>
          <p14:tracePt t="69507" x="7034213" y="3232150"/>
          <p14:tracePt t="69515" x="7034213" y="3224213"/>
          <p14:tracePt t="69537" x="7034213" y="3214688"/>
          <p14:tracePt t="69546" x="7034213" y="3205163"/>
          <p14:tracePt t="69554" x="7034213" y="3168650"/>
          <p14:tracePt t="69561" x="7034213" y="3141663"/>
          <p14:tracePt t="69570" x="7034213" y="3122613"/>
          <p14:tracePt t="69584" x="7034213" y="3114675"/>
          <p14:tracePt t="69590" x="7034213" y="3105150"/>
          <p14:tracePt t="69606" x="7034213" y="3095625"/>
          <p14:tracePt t="69910" x="7034213" y="3122613"/>
          <p14:tracePt t="69919" x="7015163" y="3151188"/>
          <p14:tracePt t="69925" x="7007225" y="3187700"/>
          <p14:tracePt t="69933" x="7007225" y="3195638"/>
          <p14:tracePt t="69940" x="6997700" y="3241675"/>
          <p14:tracePt t="69947" x="6978650" y="3305175"/>
          <p14:tracePt t="69955" x="6969125" y="3333750"/>
          <p14:tracePt t="69963" x="6969125" y="3387725"/>
          <p14:tracePt t="69971" x="6961188" y="3433763"/>
          <p14:tracePt t="69978" x="6961188" y="3470275"/>
          <p14:tracePt t="69987" x="6961188" y="3506788"/>
          <p14:tracePt t="69994" x="6961188" y="3543300"/>
          <p14:tracePt t="70003" x="6961188" y="3579813"/>
          <p14:tracePt t="70009" x="6961188" y="3606800"/>
          <p14:tracePt t="70017" x="6961188" y="3625850"/>
          <p14:tracePt t="70024" x="6961188" y="3633788"/>
          <p14:tracePt t="70032" x="6961188" y="3643313"/>
          <p14:tracePt t="70054" x="6961188" y="3662363"/>
          <p14:tracePt t="70062" x="6961188" y="3679825"/>
          <p14:tracePt t="70071" x="6961188" y="3689350"/>
          <p14:tracePt t="70078" x="6961188" y="3698875"/>
          <p14:tracePt t="70087" x="6961188" y="3716338"/>
          <p14:tracePt t="70092" x="6961188" y="3735388"/>
          <p14:tracePt t="70100" x="6961188" y="3752850"/>
          <p14:tracePt t="70108" x="6969125" y="3762375"/>
          <p14:tracePt t="70127" x="6969125" y="3771900"/>
          <p14:tracePt t="70130" x="6969125" y="3779838"/>
          <p14:tracePt t="70138" x="6969125" y="3789363"/>
          <p14:tracePt t="70145" x="6969125" y="3798888"/>
          <p14:tracePt t="70154" x="6969125" y="3808413"/>
          <p14:tracePt t="70169" x="6969125" y="3816350"/>
          <p14:tracePt t="70185" x="6978650" y="3825875"/>
          <p14:tracePt t="70191" x="6978650" y="3835400"/>
          <p14:tracePt t="70199" x="6978650" y="3844925"/>
          <p14:tracePt t="70221" x="6978650" y="3852863"/>
          <p14:tracePt t="72265" x="6969125" y="3852863"/>
          <p14:tracePt t="72281" x="6961188" y="3852863"/>
          <p14:tracePt t="72296" x="6951663" y="3852863"/>
          <p14:tracePt t="72311" x="6942138" y="3852863"/>
          <p14:tracePt t="72333" x="6932613" y="3844925"/>
          <p14:tracePt t="72341" x="6924675" y="3844925"/>
          <p14:tracePt t="72350" x="6915150" y="3844925"/>
          <p14:tracePt t="72356" x="6905625" y="3844925"/>
          <p14:tracePt t="72371" x="6888163" y="3844925"/>
          <p14:tracePt t="72379" x="6869113" y="3844925"/>
          <p14:tracePt t="72386" x="6823075" y="3835400"/>
          <p14:tracePt t="72395" x="6796088" y="3835400"/>
          <p14:tracePt t="72402" x="6769100" y="3835400"/>
          <p14:tracePt t="72410" x="6742113" y="3835400"/>
          <p14:tracePt t="72418" x="6723063" y="3825875"/>
          <p14:tracePt t="72425" x="6705600" y="3825875"/>
          <p14:tracePt t="72434" x="6659563" y="3825875"/>
          <p14:tracePt t="72440" x="6640513" y="3825875"/>
          <p14:tracePt t="72448" x="6613525" y="3825875"/>
          <p14:tracePt t="72455" x="6596063" y="3825875"/>
          <p14:tracePt t="72463" x="6577013" y="3816350"/>
          <p14:tracePt t="72470" x="6550025" y="3816350"/>
          <p14:tracePt t="72478" x="6540500" y="3816350"/>
          <p14:tracePt t="72486" x="6513513" y="3816350"/>
          <p14:tracePt t="72493" x="6486525" y="3816350"/>
          <p14:tracePt t="72502" x="6477000" y="3816350"/>
          <p14:tracePt t="72569" x="6467475" y="3816350"/>
          <p14:tracePt t="72623" x="6457950" y="3816350"/>
          <p14:tracePt t="72630" x="6457950" y="3808413"/>
          <p14:tracePt t="72637" x="6448425" y="3808413"/>
          <p14:tracePt t="72646" x="6440488" y="3808413"/>
          <p14:tracePt t="72652" x="6430963" y="3808413"/>
          <p14:tracePt t="72660" x="6411913" y="3808413"/>
          <p14:tracePt t="72668" x="6403975" y="3808413"/>
          <p14:tracePt t="72675" x="6394450" y="3808413"/>
          <p14:tracePt t="72686" x="6384925" y="3808413"/>
          <p14:tracePt t="72690" x="6375400" y="3808413"/>
          <p14:tracePt t="72701" x="6367463" y="3808413"/>
          <p14:tracePt t="72706" x="6348413" y="3808413"/>
          <p14:tracePt t="72714" x="6321425" y="3808413"/>
          <p14:tracePt t="72721" x="6311900" y="3808413"/>
          <p14:tracePt t="72729" x="6294438" y="3808413"/>
          <p14:tracePt t="72736" x="6284913" y="3808413"/>
          <p14:tracePt t="72744" x="6275388" y="3808413"/>
          <p14:tracePt t="72752" x="6265863" y="3808413"/>
          <p14:tracePt t="72759" x="6238875" y="3798888"/>
          <p14:tracePt t="72767" x="6192838" y="3798888"/>
          <p14:tracePt t="72775" x="6156325" y="3798888"/>
          <p14:tracePt t="72783" x="6129338" y="3798888"/>
          <p14:tracePt t="72789" x="6111875" y="3798888"/>
          <p14:tracePt t="72797" x="6075363" y="3798888"/>
          <p14:tracePt t="72804" x="6065838" y="3798888"/>
          <p14:tracePt t="72813" x="6056313" y="3798888"/>
          <p14:tracePt t="72819" x="6046788" y="3798888"/>
          <p14:tracePt t="72836" x="6038850" y="3798888"/>
          <p14:tracePt t="72926" x="6029325" y="3798888"/>
          <p14:tracePt t="72957" x="6029325" y="3789363"/>
          <p14:tracePt t="72987" x="6002338" y="3789363"/>
          <p14:tracePt t="72995" x="5973763" y="3789363"/>
          <p14:tracePt t="73002" x="5937250" y="3789363"/>
          <p14:tracePt t="73010" x="5891213" y="3789363"/>
          <p14:tracePt t="73018" x="5873750" y="3789363"/>
          <p14:tracePt t="73025" x="5864225" y="3789363"/>
          <p14:tracePt t="73034" x="5854700" y="3789363"/>
          <p14:tracePt t="73047" x="5837238" y="3789363"/>
          <p14:tracePt t="73649" x="5773738" y="3798888"/>
          <p14:tracePt t="73655" x="5700713" y="3816350"/>
          <p14:tracePt t="73664" x="5672138" y="3816350"/>
          <p14:tracePt t="73670" x="5654675" y="3816350"/>
          <p14:tracePt t="73679" x="5645150" y="3816350"/>
          <p14:tracePt t="73685" x="5635625" y="3816350"/>
          <p14:tracePt t="73724" x="5618163" y="3816350"/>
          <p14:tracePt t="73739" x="5608638" y="3816350"/>
          <p14:tracePt t="73762" x="5599113" y="3816350"/>
          <p14:tracePt t="73777" x="5572125" y="3816350"/>
          <p14:tracePt t="73784" x="5562600" y="3816350"/>
          <p14:tracePt t="73793" x="5545138" y="3816350"/>
          <p14:tracePt t="73800" x="5535613" y="3816350"/>
          <p14:tracePt t="73808" x="5526088" y="3816350"/>
          <p14:tracePt t="73816" x="5518150" y="3808413"/>
          <p14:tracePt t="73823" x="5499100" y="3808413"/>
          <p14:tracePt t="73831" x="5489575" y="3808413"/>
          <p14:tracePt t="73838" x="5481638" y="3808413"/>
          <p14:tracePt t="73846" x="5481638" y="3798888"/>
          <p14:tracePt t="73854" x="5472113" y="3798888"/>
          <p14:tracePt t="74157" x="5435600" y="3798888"/>
          <p14:tracePt t="74166" x="5380038" y="3798888"/>
          <p14:tracePt t="74172" x="5343525" y="3798888"/>
          <p14:tracePt t="74180" x="5326063" y="3798888"/>
          <p14:tracePt t="74187" x="5316538" y="3798888"/>
          <p14:tracePt t="74483" x="5307013" y="3789363"/>
          <p14:tracePt t="74492" x="5289550" y="3779838"/>
          <p14:tracePt t="74499" x="5270500" y="3762375"/>
          <p14:tracePt t="74506" x="5260975" y="3743325"/>
          <p14:tracePt t="74514" x="5260975" y="3735388"/>
          <p14:tracePt t="74521" x="5253038" y="3735388"/>
          <p14:tracePt t="74529" x="5253038" y="3725863"/>
          <p14:tracePt t="74545" x="5243513" y="3706813"/>
          <p14:tracePt t="74551" x="5216525" y="3679825"/>
          <p14:tracePt t="74560" x="5207000" y="3652838"/>
          <p14:tracePt t="74567" x="5160963" y="3589338"/>
          <p14:tracePt t="74575" x="5124450" y="3524250"/>
          <p14:tracePt t="74583" x="5097463" y="3479800"/>
          <p14:tracePt t="74590" x="5078413" y="3451225"/>
          <p14:tracePt t="74598" x="5070475" y="3443288"/>
          <p14:tracePt t="74605" x="5070475" y="3433763"/>
          <p14:tracePt t="74674" x="5060950" y="3433763"/>
          <p14:tracePt t="74682" x="5051425" y="3433763"/>
          <p14:tracePt t="74689" x="5051425" y="3460750"/>
          <p14:tracePt t="74696" x="5014913" y="3506788"/>
          <p14:tracePt t="74703" x="4968875" y="3589338"/>
          <p14:tracePt t="74711" x="4932363" y="3662363"/>
          <p14:tracePt t="74719" x="4905375" y="3725863"/>
          <p14:tracePt t="74727" x="4887913" y="3762375"/>
          <p14:tracePt t="74734" x="4868863" y="3798888"/>
          <p14:tracePt t="74741" x="4859338" y="3816350"/>
          <p14:tracePt t="74750" x="4851400" y="3835400"/>
          <p14:tracePt t="74757" x="4822825" y="3871913"/>
          <p14:tracePt t="74767" x="4813300" y="3898900"/>
          <p14:tracePt t="74772" x="4805363" y="3917950"/>
          <p14:tracePt t="74780" x="4786313" y="3917950"/>
          <p14:tracePt t="75031" x="4776788" y="3898900"/>
          <p14:tracePt t="75038" x="4776788" y="3871913"/>
          <p14:tracePt t="75046" x="4776788" y="3844925"/>
          <p14:tracePt t="75053" x="4776788" y="3825875"/>
          <p14:tracePt t="75061" x="4768850" y="3808413"/>
          <p14:tracePt t="75069" x="4768850" y="3762375"/>
          <p14:tracePt t="75076" x="4768850" y="3743325"/>
          <p14:tracePt t="75084" x="4768850" y="3716338"/>
          <p14:tracePt t="75092" x="4768850" y="3689350"/>
          <p14:tracePt t="75100" x="4768850" y="3670300"/>
          <p14:tracePt t="75107" x="4759325" y="3625850"/>
          <p14:tracePt t="75114" x="4759325" y="3589338"/>
          <p14:tracePt t="75122" x="4759325" y="3533775"/>
          <p14:tracePt t="75130" x="4759325" y="3487738"/>
          <p14:tracePt t="75136" x="4759325" y="3460750"/>
          <p14:tracePt t="75145" x="4759325" y="3424238"/>
          <p14:tracePt t="75151" x="4749800" y="3387725"/>
          <p14:tracePt t="75160" x="4749800" y="3360738"/>
          <p14:tracePt t="75168" x="4749800" y="3333750"/>
          <p14:tracePt t="75175" x="4740275" y="3305175"/>
          <p14:tracePt t="75183" x="4740275" y="3260725"/>
          <p14:tracePt t="75190" x="4732338" y="3205163"/>
          <p14:tracePt t="75199" x="4732338" y="3159125"/>
          <p14:tracePt t="75205" x="4732338" y="3141663"/>
          <p14:tracePt t="75213" x="4713288" y="3114675"/>
          <p14:tracePt t="75220" x="4713288" y="3095625"/>
          <p14:tracePt t="75228" x="4713288" y="3078163"/>
          <p14:tracePt t="75235" x="4713288" y="3049588"/>
          <p14:tracePt t="75243" x="4713288" y="3041650"/>
          <p14:tracePt t="75251" x="4713288" y="3032125"/>
          <p14:tracePt t="75289" x="4713288" y="3022600"/>
          <p14:tracePt t="75319" x="4713288" y="3013075"/>
          <p14:tracePt t="75334" x="4713288" y="3005138"/>
          <p14:tracePt t="75342" x="4713288" y="2995613"/>
          <p14:tracePt t="75350" x="4713288" y="2976563"/>
          <p14:tracePt t="75357" x="4713288" y="2959100"/>
          <p14:tracePt t="75372" x="4703763" y="2930525"/>
          <p14:tracePt t="75380" x="4703763" y="2894013"/>
          <p14:tracePt t="75387" x="4703763" y="2886075"/>
          <p14:tracePt t="75395" x="4686300" y="2857500"/>
          <p14:tracePt t="75402" x="4695825" y="2820988"/>
          <p14:tracePt t="75410" x="4695825" y="2784475"/>
          <p14:tracePt t="75418" x="4695825" y="2757488"/>
          <p14:tracePt t="75425" x="4695825" y="2730500"/>
          <p14:tracePt t="75434" x="4695825" y="2703513"/>
          <p14:tracePt t="75440" x="4695825" y="2674938"/>
          <p14:tracePt t="75450" x="4695825" y="2638425"/>
          <p14:tracePt t="75456" x="4695825" y="2611438"/>
          <p14:tracePt t="75464" x="4695825" y="2584450"/>
          <p14:tracePt t="75470" x="4695825" y="2528888"/>
          <p14:tracePt t="75478" x="4695825" y="2511425"/>
          <p14:tracePt t="75485" x="4695825" y="2492375"/>
          <p14:tracePt t="75494" x="4686300" y="2474913"/>
          <p14:tracePt t="75502" x="4686300" y="2465388"/>
          <p14:tracePt t="75509" x="4686300" y="2455863"/>
          <p14:tracePt t="75517" x="4686300" y="2447925"/>
          <p14:tracePt t="75532" x="4686300" y="2438400"/>
          <p14:tracePt t="75539" x="4686300" y="2428875"/>
          <p14:tracePt t="75547" x="4686300" y="2411413"/>
          <p14:tracePt t="75554" x="4686300" y="2392363"/>
          <p14:tracePt t="75562" x="4686300" y="2382838"/>
          <p14:tracePt t="75569" x="4686300" y="2374900"/>
          <p14:tracePt t="75578" x="4686300" y="2365375"/>
          <p14:tracePt t="75585" x="4686300" y="2355850"/>
          <p14:tracePt t="75593" x="4686300" y="2338388"/>
          <p14:tracePt t="75600" x="4686300" y="2319338"/>
          <p14:tracePt t="75608" x="4686300" y="2309813"/>
          <p14:tracePt t="75623" x="4686300" y="2301875"/>
          <p14:tracePt t="75683" x="4686300" y="2292350"/>
          <p14:tracePt t="75691" x="4686300" y="2282825"/>
          <p14:tracePt t="75721" x="4686300" y="2273300"/>
          <p14:tracePt t="75745" x="4686300" y="2265363"/>
          <p14:tracePt t="75752" x="4686300" y="2246313"/>
          <p14:tracePt t="75774" x="4676775" y="2246313"/>
          <p14:tracePt t="77149" x="4667250" y="2292350"/>
          <p14:tracePt t="77156" x="4667250" y="2309813"/>
          <p14:tracePt t="77164" x="4667250" y="2338388"/>
          <p14:tracePt t="77171" x="4667250" y="2346325"/>
          <p14:tracePt t="77181" x="4667250" y="2355850"/>
          <p14:tracePt t="77195" x="4667250" y="2374900"/>
          <p14:tracePt t="77202" x="4667250" y="2382838"/>
          <p14:tracePt t="77225" x="4667250" y="2392363"/>
          <p14:tracePt t="77232" x="4667250" y="2401888"/>
          <p14:tracePt t="77240" x="4667250" y="2411413"/>
          <p14:tracePt t="77248" x="4667250" y="2419350"/>
          <p14:tracePt t="77255" x="4667250" y="2428875"/>
          <p14:tracePt t="77265" x="4676775" y="2438400"/>
          <p14:tracePt t="77270" x="4676775" y="2447925"/>
          <p14:tracePt t="77285" x="4676775" y="2455863"/>
          <p14:tracePt t="77309" x="4676775" y="2474913"/>
          <p14:tracePt t="77316" x="4676775" y="2484438"/>
          <p14:tracePt t="77324" x="4686300" y="2484438"/>
          <p14:tracePt t="77331" x="4686300" y="2492375"/>
          <p14:tracePt t="77338" x="4695825" y="2520950"/>
          <p14:tracePt t="77346" x="4695825" y="2528888"/>
          <p14:tracePt t="77354" x="4713288" y="2547938"/>
          <p14:tracePt t="77362" x="4722813" y="2574925"/>
          <p14:tracePt t="77368" x="4732338" y="2593975"/>
          <p14:tracePt t="77376" x="4740275" y="2611438"/>
          <p14:tracePt t="77383" x="4768850" y="2630488"/>
          <p14:tracePt t="77392" x="4776788" y="2657475"/>
          <p14:tracePt t="77407" x="4776788" y="2667000"/>
          <p14:tracePt t="77696" x="4776788" y="2657475"/>
          <p14:tracePt t="77704" x="4776788" y="2630488"/>
          <p14:tracePt t="77711" x="4776788" y="2620963"/>
          <p14:tracePt t="77718" x="4786313" y="2611438"/>
          <p14:tracePt t="77725" x="4786313" y="2565400"/>
          <p14:tracePt t="77733" x="4786313" y="2547938"/>
          <p14:tracePt t="77742" x="4786313" y="2528888"/>
          <p14:tracePt t="77749" x="4786313" y="2511425"/>
          <p14:tracePt t="77756" x="4786313" y="2492375"/>
          <p14:tracePt t="77765" x="4786313" y="2465388"/>
          <p14:tracePt t="77772" x="4786313" y="2428875"/>
          <p14:tracePt t="77781" x="4786313" y="2382838"/>
          <p14:tracePt t="77786" x="4786313" y="2365375"/>
          <p14:tracePt t="77795" x="4786313" y="2355850"/>
          <p14:tracePt t="77802" x="4786313" y="2346325"/>
          <p14:tracePt t="77810" x="4786313" y="2338388"/>
          <p14:tracePt t="77817" x="4776788" y="2338388"/>
          <p14:tracePt t="77825" x="4776788" y="2328863"/>
          <p14:tracePt t="77848" x="4776788" y="2319338"/>
          <p14:tracePt t="77877" x="4776788" y="2309813"/>
          <p14:tracePt t="81372" x="4786313" y="2328863"/>
          <p14:tracePt t="81379" x="4786313" y="2338388"/>
          <p14:tracePt t="81395" x="4795838" y="2355850"/>
          <p14:tracePt t="81411" x="4795838" y="2365375"/>
          <p14:tracePt t="81417" x="4795838" y="2374900"/>
          <p14:tracePt t="81425" x="4795838" y="2382838"/>
          <p14:tracePt t="81432" x="4795838" y="2392363"/>
          <p14:tracePt t="81447" x="4795838" y="2401888"/>
          <p14:tracePt t="81463" x="4795838" y="2411413"/>
          <p14:tracePt t="81471" x="4795838" y="2419350"/>
          <p14:tracePt t="81486" x="4795838" y="2428875"/>
          <p14:tracePt t="81495" x="4795838" y="2438400"/>
          <p14:tracePt t="81501" x="4795838" y="2455863"/>
          <p14:tracePt t="81510" x="4795838" y="2465388"/>
          <p14:tracePt t="81524" x="4795838" y="2474913"/>
          <p14:tracePt t="81843" x="4795838" y="2492375"/>
          <p14:tracePt t="81850" x="4786313" y="2501900"/>
          <p14:tracePt t="81858" x="4776788" y="2520950"/>
          <p14:tracePt t="81865" x="4749800" y="2547938"/>
          <p14:tracePt t="81873" x="4732338" y="2593975"/>
          <p14:tracePt t="81880" x="4695825" y="2657475"/>
          <p14:tracePt t="81888" x="4649788" y="2740025"/>
          <p14:tracePt t="81896" x="4586288" y="2820988"/>
          <p14:tracePt t="81903" x="4540250" y="2959100"/>
          <p14:tracePt t="81913" x="4494213" y="3122613"/>
          <p14:tracePt t="81918" x="4448175" y="3287713"/>
          <p14:tracePt t="81926" x="4403725" y="3424238"/>
          <p14:tracePt t="81933" x="4338638" y="3570288"/>
          <p14:tracePt t="81942" x="4284663" y="3743325"/>
          <p14:tracePt t="81948" x="4211638" y="3981450"/>
          <p14:tracePt t="81956" x="4165600" y="4164013"/>
          <p14:tracePt t="81965" x="4119563" y="4319588"/>
          <p14:tracePt t="81971" x="4065588" y="4465638"/>
          <p14:tracePt t="81979" x="4000500" y="4565650"/>
          <p14:tracePt t="81987" x="3973513" y="4684713"/>
          <p14:tracePt t="81996" x="3927475" y="4830763"/>
          <p14:tracePt t="82002" x="3883025" y="4959350"/>
          <p14:tracePt t="82011" x="3854450" y="5113338"/>
          <p14:tracePt t="82017" x="3827463" y="5295900"/>
          <p14:tracePt t="82024" x="3800475" y="5441950"/>
          <p14:tracePt t="82032" x="3754438" y="5580063"/>
          <p14:tracePt t="82040" x="3727450" y="5689600"/>
          <p14:tracePt t="82048" x="3708400" y="5762625"/>
          <p14:tracePt t="82055" x="3708400" y="5862638"/>
          <p14:tracePt t="82062" x="3708400" y="5972175"/>
          <p14:tracePt t="82070" x="3708400" y="6045200"/>
          <p14:tracePt t="82078" x="3708400" y="6100763"/>
          <p14:tracePt t="82085" x="3708400" y="6154738"/>
          <p14:tracePt t="82095" x="3708400" y="6200775"/>
          <p14:tracePt t="82100" x="3708400" y="6237288"/>
          <p14:tracePt t="82108" x="3708400" y="6264275"/>
          <p14:tracePt t="82115" x="3708400" y="6291263"/>
          <p14:tracePt t="82123" x="3708400" y="6337300"/>
          <p14:tracePt t="82130" x="3708400" y="6356350"/>
          <p14:tracePt t="82139" x="3708400" y="6383338"/>
          <p14:tracePt t="82146" x="3708400" y="6400800"/>
          <p14:tracePt t="82154" x="3717925" y="6429375"/>
          <p14:tracePt t="82161" x="3717925" y="6446838"/>
          <p14:tracePt t="82169" x="3727450" y="6465888"/>
          <p14:tracePt t="82178" x="3727450" y="6502400"/>
          <p14:tracePt t="82184" x="3735388" y="6502400"/>
          <p14:tracePt t="82192" x="3735388" y="6510338"/>
          <p14:tracePt t="82199" x="3735388" y="6519863"/>
          <p14:tracePt t="82207" x="3754438" y="6529388"/>
          <p14:tracePt t="82214" x="3754438" y="6538913"/>
          <p14:tracePt t="82222" x="3754438" y="6565900"/>
          <p14:tracePt t="82230" x="3773488" y="6583363"/>
          <p14:tracePt t="82237" x="3781425" y="6611938"/>
          <p14:tracePt t="82244" x="3790950" y="6629400"/>
          <p14:tracePt t="82252" x="3810000" y="6702425"/>
          <p14:tracePt t="82261" x="3817938" y="6765925"/>
          <p14:tracePt t="82267" x="3827463" y="6821488"/>
          <p14:tracePt t="83181" x="3598863" y="6811963"/>
          <p14:tracePt t="83189" x="3552825" y="6794500"/>
          <p14:tracePt t="83196" x="3489325" y="6729413"/>
          <p14:tracePt t="83204" x="3370263" y="6665913"/>
          <p14:tracePt t="83212" x="3289300" y="6611938"/>
          <p14:tracePt t="83219" x="3206750" y="6575425"/>
          <p14:tracePt t="83228" x="3124200" y="6529388"/>
          <p14:tracePt t="83233" x="3041650" y="6473825"/>
          <p14:tracePt t="83241" x="2978150" y="6437313"/>
          <p14:tracePt t="83249" x="2895600" y="6410325"/>
          <p14:tracePt t="83256" x="2841625" y="6383338"/>
          <p14:tracePt t="83264" x="2795588" y="6364288"/>
          <p14:tracePt t="83272" x="2749550" y="6356350"/>
          <p14:tracePt t="83281" x="2722563" y="6346825"/>
          <p14:tracePt t="83286" x="2676525" y="6337300"/>
          <p14:tracePt t="83295" x="2657475" y="6327775"/>
          <p14:tracePt t="83302" x="2640013" y="6319838"/>
          <p14:tracePt t="83311" x="2630488" y="6310313"/>
          <p14:tracePt t="83317" x="2620963" y="6300788"/>
          <p14:tracePt t="83324" x="2613025" y="6300788"/>
          <p14:tracePt t="83339" x="2613025" y="6283325"/>
          <p14:tracePt t="83598" x="2667000" y="6300788"/>
          <p14:tracePt t="83606" x="2768600" y="6327775"/>
          <p14:tracePt t="83613" x="2832100" y="6346825"/>
          <p14:tracePt t="83621" x="2905125" y="6373813"/>
          <p14:tracePt t="83629" x="3005138" y="6392863"/>
          <p14:tracePt t="83636" x="3078163" y="6400800"/>
          <p14:tracePt t="83646" x="3141663" y="6410325"/>
          <p14:tracePt t="83651" x="3214688" y="6429375"/>
          <p14:tracePt t="83661" x="3279775" y="6437313"/>
          <p14:tracePt t="83667" x="3333750" y="6437313"/>
          <p14:tracePt t="83675" x="3389313" y="6446838"/>
          <p14:tracePt t="83681" x="3435350" y="6473825"/>
          <p14:tracePt t="83690" x="3479800" y="6483350"/>
          <p14:tracePt t="83699" x="3498850" y="6483350"/>
          <p14:tracePt t="83704" x="3516313" y="6492875"/>
          <p14:tracePt t="83712" x="3525838" y="6492875"/>
          <p14:tracePt t="83719" x="3544888" y="6502400"/>
          <p14:tracePt t="83735" x="3562350" y="6502400"/>
          <p14:tracePt t="83745" x="3571875" y="6502400"/>
          <p14:tracePt t="83750" x="3589338" y="6510338"/>
          <p14:tracePt t="83758" x="3598863" y="6510338"/>
          <p14:tracePt t="83765" x="3608388" y="6510338"/>
          <p14:tracePt t="83780" x="3635375" y="6519863"/>
          <p14:tracePt t="83789" x="3654425" y="6519863"/>
          <p14:tracePt t="83796" x="3671888" y="6519863"/>
          <p14:tracePt t="83803" x="3698875" y="6519863"/>
          <p14:tracePt t="83812" x="3717925" y="6519863"/>
          <p14:tracePt t="83819" x="3735388" y="6519863"/>
          <p14:tracePt t="83828" x="3754438" y="6519863"/>
          <p14:tracePt t="83834" x="3773488" y="6519863"/>
          <p14:tracePt t="83842" x="3781425" y="6529388"/>
          <p14:tracePt t="83848" x="3800475" y="6529388"/>
          <p14:tracePt t="83857" x="3817938" y="6529388"/>
          <p14:tracePt t="83864" x="3836988" y="6529388"/>
          <p14:tracePt t="83872" x="3863975" y="6538913"/>
          <p14:tracePt t="83879" x="3910013" y="6546850"/>
          <p14:tracePt t="83895" x="3946525" y="6565900"/>
          <p14:tracePt t="83902" x="3946525" y="6575425"/>
          <p14:tracePt t="83910" x="3956050" y="6575425"/>
          <p14:tracePt t="83925" x="3963988" y="6575425"/>
          <p14:tracePt t="83947" x="3973513" y="6575425"/>
          <p14:tracePt t="83955" x="3992563" y="6583363"/>
          <p14:tracePt t="83963" x="4000500" y="6583363"/>
          <p14:tracePt t="83971" x="4019550" y="6592888"/>
          <p14:tracePt t="85708" x="4000500" y="6575425"/>
          <p14:tracePt t="85715" x="3956050" y="6538913"/>
          <p14:tracePt t="85723" x="3910013" y="6492875"/>
          <p14:tracePt t="85730" x="3846513" y="6446838"/>
          <p14:tracePt t="85738" x="3781425" y="6410325"/>
          <p14:tracePt t="85745" x="3727450" y="6364288"/>
          <p14:tracePt t="85754" x="3698875" y="6356350"/>
          <p14:tracePt t="85761" x="3654425" y="6327775"/>
          <p14:tracePt t="85769" x="3625850" y="6310313"/>
          <p14:tracePt t="85777" x="3598863" y="6291263"/>
          <p14:tracePt t="85784" x="3562350" y="6264275"/>
          <p14:tracePt t="85793" x="3544888" y="6246813"/>
          <p14:tracePt t="85799" x="3525838" y="6227763"/>
          <p14:tracePt t="85807" x="3508375" y="6200775"/>
          <p14:tracePt t="85814" x="3489325" y="6181725"/>
          <p14:tracePt t="85821" x="3452813" y="6145213"/>
          <p14:tracePt t="85830" x="3389313" y="6108700"/>
          <p14:tracePt t="85837" x="3362325" y="6081713"/>
          <p14:tracePt t="85845" x="3325813" y="6045200"/>
          <p14:tracePt t="85851" x="3279775" y="6027738"/>
          <p14:tracePt t="85859" x="3252788" y="5991225"/>
          <p14:tracePt t="85866" x="3151188" y="5954713"/>
          <p14:tracePt t="85877" x="3087688" y="5926138"/>
          <p14:tracePt t="85882" x="3005138" y="5881688"/>
          <p14:tracePt t="85890" x="2932113" y="5862638"/>
          <p14:tracePt t="85897" x="2849563" y="5816600"/>
          <p14:tracePt t="85905" x="2805113" y="5799138"/>
          <p14:tracePt t="85912" x="2776538" y="5770563"/>
          <p14:tracePt t="85920" x="2732088" y="5753100"/>
          <p14:tracePt t="85929" x="2713038" y="5743575"/>
          <p14:tracePt t="85935" x="2695575" y="5734050"/>
          <p14:tracePt t="85943" x="2686050" y="5716588"/>
          <p14:tracePt t="85951" x="2667000" y="5707063"/>
          <p14:tracePt t="85960" x="2649538" y="5697538"/>
          <p14:tracePt t="85966" x="2630488" y="5689600"/>
          <p14:tracePt t="85974" x="2593975" y="5670550"/>
          <p14:tracePt t="85981" x="2540000" y="5643563"/>
          <p14:tracePt t="85989" x="2503488" y="5624513"/>
          <p14:tracePt t="85996" x="2447925" y="5616575"/>
          <p14:tracePt t="86004" x="2401888" y="5588000"/>
          <p14:tracePt t="86013" x="2347913" y="5561013"/>
          <p14:tracePt t="86019" x="2301875" y="5561013"/>
          <p14:tracePt t="86026" x="2247900" y="5543550"/>
          <p14:tracePt t="86034" x="2201863" y="5534025"/>
          <p14:tracePt t="86042" x="2146300" y="5534025"/>
          <p14:tracePt t="86049" x="2100263" y="5524500"/>
          <p14:tracePt t="86056" x="2073275" y="5524500"/>
          <p14:tracePt t="86064" x="2046288" y="5524500"/>
          <p14:tracePt t="86071" x="2027238" y="5524500"/>
          <p14:tracePt t="86079" x="2009775" y="5524500"/>
          <p14:tracePt t="86087" x="1982788" y="5524500"/>
          <p14:tracePt t="86095" x="1954213" y="5524500"/>
          <p14:tracePt t="86102" x="1936750" y="5524500"/>
          <p14:tracePt t="86110" x="1900238" y="5524500"/>
          <p14:tracePt t="86117" x="1881188" y="5524500"/>
          <p14:tracePt t="86125" x="1854200" y="5524500"/>
          <p14:tracePt t="86132" x="1836738" y="5524500"/>
          <p14:tracePt t="86147" x="1827213" y="5524500"/>
          <p14:tracePt t="86155" x="1790700" y="5534025"/>
          <p14:tracePt t="86162" x="1754188" y="5534025"/>
          <p14:tracePt t="86170" x="1727200" y="5543550"/>
          <p14:tracePt t="86178" x="1698625" y="5543550"/>
          <p14:tracePt t="86185" x="1671638" y="5551488"/>
          <p14:tracePt t="86193" x="1617663" y="5551488"/>
          <p14:tracePt t="86201" x="1579563" y="5561013"/>
          <p14:tracePt t="86210" x="1552575" y="5570538"/>
          <p14:tracePt t="86217" x="1525588" y="5588000"/>
          <p14:tracePt t="86226" x="1479550" y="5597525"/>
          <p14:tracePt t="86232" x="1425575" y="5616575"/>
          <p14:tracePt t="86240" x="1389063" y="5616575"/>
          <p14:tracePt t="86247" x="1360488" y="5624513"/>
          <p14:tracePt t="86255" x="1352550" y="5624513"/>
          <p14:tracePt t="86262" x="1343025" y="5624513"/>
          <p14:tracePt t="86270" x="1343025" y="5634038"/>
          <p14:tracePt t="86315" x="1333500" y="5634038"/>
          <p14:tracePt t="86338" x="1323975" y="5634038"/>
          <p14:tracePt t="86346" x="1316038" y="5634038"/>
          <p14:tracePt t="86353" x="1306513" y="5634038"/>
          <p14:tracePt t="86361" x="1296988" y="5634038"/>
          <p14:tracePt t="86369" x="1287463" y="5634038"/>
          <p14:tracePt t="86391" x="1270000" y="5634038"/>
          <p14:tracePt t="86498" x="1260475" y="5634038"/>
          <p14:tracePt t="86512" x="1250950" y="5634038"/>
          <p14:tracePt t="86520" x="1223963" y="5634038"/>
          <p14:tracePt t="86527" x="1187450" y="5634038"/>
          <p14:tracePt t="86536" x="1169988" y="5634038"/>
          <p14:tracePt t="86543" x="1160463" y="5634038"/>
          <p14:tracePt t="86551" x="1150938" y="5634038"/>
          <p14:tracePt t="86559" x="1141413" y="5634038"/>
          <p14:tracePt t="86627" x="1133475" y="5634038"/>
          <p14:tracePt t="102745" x="1223963" y="5634038"/>
          <p14:tracePt t="102752" x="1316038" y="5624513"/>
          <p14:tracePt t="102759" x="1433513" y="5624513"/>
          <p14:tracePt t="102767" x="1571625" y="5624513"/>
          <p14:tracePt t="102775" x="1717675" y="5624513"/>
          <p14:tracePt t="102783" x="1900238" y="5634038"/>
          <p14:tracePt t="102790" x="2046288" y="5634038"/>
          <p14:tracePt t="102799" x="2165350" y="5643563"/>
          <p14:tracePt t="102805" x="2238375" y="5643563"/>
          <p14:tracePt t="102813" x="2292350" y="5661025"/>
          <p14:tracePt t="102820" x="2365375" y="5661025"/>
          <p14:tracePt t="102829" x="2430463" y="5680075"/>
          <p14:tracePt t="102835" x="2520950" y="5697538"/>
          <p14:tracePt t="102843" x="2640013" y="5707063"/>
          <p14:tracePt t="102852" x="2713038" y="5734050"/>
          <p14:tracePt t="102858" x="2813050" y="5753100"/>
          <p14:tracePt t="102866" x="2905125" y="5753100"/>
          <p14:tracePt t="102873" x="2978150" y="5753100"/>
          <p14:tracePt t="102881" x="3032125" y="5753100"/>
          <p14:tracePt t="102889" x="3087688" y="5753100"/>
          <p14:tracePt t="102900" x="3133725" y="5753100"/>
          <p14:tracePt t="102905" x="3160713" y="5753100"/>
          <p14:tracePt t="102911" x="3178175" y="5753100"/>
          <p14:tracePt t="102919" x="3197225" y="5753100"/>
          <p14:tracePt t="102927" x="3214688" y="5753100"/>
          <p14:tracePt t="102942" x="3224213" y="5753100"/>
          <p14:tracePt t="103163" x="3224213" y="5770563"/>
          <p14:tracePt t="103170" x="3224213" y="5807075"/>
          <p14:tracePt t="103178" x="3224213" y="5816600"/>
          <p14:tracePt t="103184" x="3224213" y="5835650"/>
          <p14:tracePt t="103200" x="3224213" y="5843588"/>
          <p14:tracePt t="103276" x="3197225" y="5843588"/>
          <p14:tracePt t="103283" x="3187700" y="5853113"/>
          <p14:tracePt t="103291" x="3160713" y="5853113"/>
          <p14:tracePt t="103299" x="3141663" y="5853113"/>
          <p14:tracePt t="103306" x="3124200" y="5853113"/>
          <p14:tracePt t="103315" x="3105150" y="5862638"/>
          <p14:tracePt t="103322" x="3087688" y="5862638"/>
          <p14:tracePt t="103329" x="3068638" y="5862638"/>
          <p14:tracePt t="103344" x="3041650" y="5862638"/>
          <p14:tracePt t="103351" x="3032125" y="5862638"/>
          <p14:tracePt t="103360" x="3024188" y="5862638"/>
          <p14:tracePt t="103382" x="3014663" y="5862638"/>
          <p14:tracePt t="103474" x="2995613" y="5862638"/>
          <p14:tracePt t="103482" x="2978150" y="5862638"/>
          <p14:tracePt t="103489" x="2959100" y="5862638"/>
          <p14:tracePt t="103498" x="2951163" y="58626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066800"/>
          </a:xfrm>
        </p:spPr>
        <p:txBody>
          <a:bodyPr/>
          <a:lstStyle/>
          <a:p>
            <a:pPr eaLnBrk="1" hangingPunct="1"/>
            <a:r>
              <a:rPr lang="en-US"/>
              <a:t>Estimating Software cost &amp; schedule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Effort calculation methods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Based on historical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Algorithmic models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COCOMO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Estimating schedule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Generic schedule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Effort schedule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Labor schedule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Cost schedule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3" name="Ses 2">
            <a:hlinkClick r:id="" action="ppaction://media"/>
            <a:extLst>
              <a:ext uri="{FF2B5EF4-FFF2-40B4-BE49-F238E27FC236}">
                <a16:creationId xmlns:a16="http://schemas.microsoft.com/office/drawing/2014/main" id="{8B0845B6-A4A7-4548-B1F9-AEFA87AB8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44"/>
    </mc:Choice>
    <mc:Fallback xmlns="">
      <p:transition spd="slow" advTm="85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92" x="100013" y="1606550"/>
          <p14:tracePt t="27999" x="136525" y="1616075"/>
          <p14:tracePt t="28007" x="165100" y="1616075"/>
          <p14:tracePt t="28014" x="201613" y="1625600"/>
          <p14:tracePt t="28022" x="219075" y="1625600"/>
          <p14:tracePt t="28030" x="246063" y="1635125"/>
          <p14:tracePt t="28039" x="265113" y="1635125"/>
          <p14:tracePt t="28045" x="282575" y="1643063"/>
          <p14:tracePt t="28053" x="292100" y="1643063"/>
          <p14:tracePt t="28060" x="311150" y="1662113"/>
          <p14:tracePt t="28068" x="328613" y="1671638"/>
          <p14:tracePt t="28075" x="355600" y="1698625"/>
          <p14:tracePt t="28084" x="374650" y="1716088"/>
          <p14:tracePt t="28090" x="384175" y="1744663"/>
          <p14:tracePt t="28098" x="401638" y="1752600"/>
          <p14:tracePt t="28105" x="411163" y="1752600"/>
          <p14:tracePt t="28114" x="411163" y="1762125"/>
          <p14:tracePt t="28122" x="420688" y="1762125"/>
          <p14:tracePt t="28136" x="420688" y="1771650"/>
          <p14:tracePt t="28143" x="428625" y="1781175"/>
          <p14:tracePt t="28151" x="438150" y="1789113"/>
          <p14:tracePt t="28158" x="457200" y="1798638"/>
          <p14:tracePt t="28167" x="474663" y="1817688"/>
          <p14:tracePt t="28174" x="493713" y="1825625"/>
          <p14:tracePt t="28188" x="501650" y="1835150"/>
          <p14:tracePt t="28197" x="520700" y="1844675"/>
          <p14:tracePt t="28212" x="530225" y="1862138"/>
          <p14:tracePt t="28237" x="557213" y="1862138"/>
          <p14:tracePt t="28242" x="566738" y="1881188"/>
          <p14:tracePt t="28251" x="584200" y="1898650"/>
          <p14:tracePt t="28258" x="593725" y="1898650"/>
          <p14:tracePt t="28266" x="612775" y="1917700"/>
          <p14:tracePt t="28273" x="630238" y="1927225"/>
          <p14:tracePt t="28281" x="639763" y="1935163"/>
          <p14:tracePt t="28288" x="649288" y="1944688"/>
          <p14:tracePt t="28297" x="657225" y="1944688"/>
          <p14:tracePt t="28305" x="676275" y="1954213"/>
          <p14:tracePt t="28320" x="685800" y="1954213"/>
          <p14:tracePt t="28326" x="693738" y="1973263"/>
          <p14:tracePt t="28334" x="730250" y="1981200"/>
          <p14:tracePt t="28342" x="739775" y="1990725"/>
          <p14:tracePt t="28357" x="749300" y="2000250"/>
          <p14:tracePt t="28373" x="758825" y="2009775"/>
          <p14:tracePt t="28389" x="766763" y="2017713"/>
          <p14:tracePt t="28868" x="685800" y="2046288"/>
          <p14:tracePt t="28874" x="612775" y="2073275"/>
          <p14:tracePt t="28882" x="511175" y="2090738"/>
          <p14:tracePt t="28890" x="484188" y="2100263"/>
          <p14:tracePt t="28898" x="465138" y="2109788"/>
          <p14:tracePt t="28905" x="447675" y="2109788"/>
          <p14:tracePt t="28921" x="438150" y="2109788"/>
          <p14:tracePt t="29218" x="447675" y="2109788"/>
          <p14:tracePt t="29225" x="465138" y="2109788"/>
          <p14:tracePt t="29232" x="484188" y="2109788"/>
          <p14:tracePt t="29240" x="493713" y="2109788"/>
          <p14:tracePt t="29248" x="520700" y="2109788"/>
          <p14:tracePt t="29270" x="530225" y="2109788"/>
          <p14:tracePt t="29294" x="539750" y="2109788"/>
          <p14:tracePt t="29302" x="547688" y="2109788"/>
          <p14:tracePt t="29308" x="557213" y="2109788"/>
          <p14:tracePt t="29317" x="566738" y="2119313"/>
          <p14:tracePt t="29332" x="576263" y="2119313"/>
          <p14:tracePt t="29362" x="584200" y="2119313"/>
          <p14:tracePt t="29369" x="593725" y="2119313"/>
          <p14:tracePt t="29377" x="612775" y="2119313"/>
          <p14:tracePt t="29385" x="630238" y="2127250"/>
          <p14:tracePt t="29392" x="649288" y="2127250"/>
          <p14:tracePt t="29401" x="685800" y="2127250"/>
          <p14:tracePt t="29407" x="703263" y="2127250"/>
          <p14:tracePt t="29417" x="722313" y="2127250"/>
          <p14:tracePt t="29422" x="730250" y="2127250"/>
          <p14:tracePt t="29438" x="739775" y="2127250"/>
          <p14:tracePt t="29537" x="749300" y="2136775"/>
          <p14:tracePt t="29544" x="758825" y="2136775"/>
          <p14:tracePt t="29551" x="766763" y="2136775"/>
          <p14:tracePt t="29559" x="766763" y="2146300"/>
          <p14:tracePt t="29567" x="785813" y="2146300"/>
          <p14:tracePt t="29574" x="795338" y="2146300"/>
          <p14:tracePt t="29583" x="831850" y="2155825"/>
          <p14:tracePt t="29590" x="876300" y="2163763"/>
          <p14:tracePt t="29598" x="904875" y="2163763"/>
          <p14:tracePt t="29605" x="922338" y="2163763"/>
          <p14:tracePt t="29613" x="941388" y="2173288"/>
          <p14:tracePt t="29621" x="949325" y="2173288"/>
          <p14:tracePt t="29628" x="968375" y="2173288"/>
          <p14:tracePt t="29659" x="985838" y="2173288"/>
          <p14:tracePt t="29681" x="995363" y="2173288"/>
          <p14:tracePt t="29697" x="1004888" y="2182813"/>
          <p14:tracePt t="29704" x="1014413" y="2182813"/>
          <p14:tracePt t="29711" x="1022350" y="2182813"/>
          <p14:tracePt t="29719" x="1031875" y="2182813"/>
          <p14:tracePt t="29727" x="1041400" y="2182813"/>
          <p14:tracePt t="29735" x="1050925" y="2182813"/>
          <p14:tracePt t="29742" x="1058863" y="2182813"/>
          <p14:tracePt t="29750" x="1068388" y="2182813"/>
          <p14:tracePt t="29757" x="1077913" y="2200275"/>
          <p14:tracePt t="29781" x="1087438" y="2200275"/>
          <p14:tracePt t="30449" x="1077913" y="2200275"/>
          <p14:tracePt t="30465" x="1068388" y="2200275"/>
          <p14:tracePt t="30502" x="1050925" y="2200275"/>
          <p14:tracePt t="30510" x="1031875" y="2200275"/>
          <p14:tracePt t="30518" x="1014413" y="2200275"/>
          <p14:tracePt t="30540" x="1004888" y="2200275"/>
          <p14:tracePt t="30548" x="995363" y="2200275"/>
          <p14:tracePt t="30555" x="985838" y="2200275"/>
          <p14:tracePt t="30563" x="977900" y="2200275"/>
          <p14:tracePt t="30571" x="958850" y="2200275"/>
          <p14:tracePt t="30578" x="949325" y="2200275"/>
          <p14:tracePt t="30593" x="941388" y="2200275"/>
          <p14:tracePt t="30601" x="922338" y="2200275"/>
          <p14:tracePt t="30617" x="912813" y="2200275"/>
          <p14:tracePt t="30639" x="904875" y="2200275"/>
          <p14:tracePt t="30714" x="895350" y="2200275"/>
          <p14:tracePt t="33224" x="904875" y="2200275"/>
          <p14:tracePt t="33498" x="922338" y="2200275"/>
          <p14:tracePt t="33504" x="941388" y="2200275"/>
          <p14:tracePt t="33512" x="958850" y="2200275"/>
          <p14:tracePt t="33520" x="985838" y="2192338"/>
          <p14:tracePt t="33528" x="1004888" y="2192338"/>
          <p14:tracePt t="33536" x="1050925" y="2192338"/>
          <p14:tracePt t="33543" x="1077913" y="2192338"/>
          <p14:tracePt t="33551" x="1096963" y="2192338"/>
          <p14:tracePt t="33558" x="1114425" y="2173288"/>
          <p14:tracePt t="33567" x="1133475" y="2173288"/>
          <p14:tracePt t="33581" x="1141413" y="2173288"/>
          <p14:tracePt t="34068" x="1133475" y="2173288"/>
          <p14:tracePt t="34075" x="1123950" y="2173288"/>
          <p14:tracePt t="34083" x="1104900" y="2173288"/>
          <p14:tracePt t="34090" x="1041400" y="2173288"/>
          <p14:tracePt t="34099" x="977900" y="2182813"/>
          <p14:tracePt t="34105" x="922338" y="2182813"/>
          <p14:tracePt t="34114" x="858838" y="2192338"/>
          <p14:tracePt t="34120" x="785813" y="2200275"/>
          <p14:tracePt t="34129" x="739775" y="2219325"/>
          <p14:tracePt t="34136" x="685800" y="2219325"/>
          <p14:tracePt t="34143" x="657225" y="2228850"/>
          <p14:tracePt t="34151" x="612775" y="2228850"/>
          <p14:tracePt t="34159" x="584200" y="2236788"/>
          <p14:tracePt t="34167" x="566738" y="2246313"/>
          <p14:tracePt t="34174" x="547688" y="2246313"/>
          <p14:tracePt t="34182" x="530225" y="2255838"/>
          <p14:tracePt t="34189" x="511175" y="2265363"/>
          <p14:tracePt t="34198" x="501650" y="2265363"/>
          <p14:tracePt t="34204" x="484188" y="2273300"/>
          <p14:tracePt t="34212" x="457200" y="2282825"/>
          <p14:tracePt t="34219" x="438150" y="2292350"/>
          <p14:tracePt t="34228" x="420688" y="2309813"/>
          <p14:tracePt t="34235" x="411163" y="2309813"/>
          <p14:tracePt t="34243" x="392113" y="2319338"/>
          <p14:tracePt t="34252" x="374650" y="2328863"/>
          <p14:tracePt t="34258" x="347663" y="2365375"/>
          <p14:tracePt t="34267" x="282575" y="2382838"/>
          <p14:tracePt t="34273" x="246063" y="2401888"/>
          <p14:tracePt t="34281" x="209550" y="2428875"/>
          <p14:tracePt t="34288" x="192088" y="2447925"/>
          <p14:tracePt t="34297" x="173038" y="2455863"/>
          <p14:tracePt t="34303" x="146050" y="2474913"/>
          <p14:tracePt t="34311" x="128588" y="2492375"/>
          <p14:tracePt t="34319" x="109538" y="2501900"/>
          <p14:tracePt t="34327" x="100013" y="2511425"/>
          <p14:tracePt t="34335" x="92075" y="2520950"/>
          <p14:tracePt t="34342" x="92075" y="2528888"/>
          <p14:tracePt t="34456" x="92075" y="2538413"/>
          <p14:tracePt t="34494" x="92075" y="2547938"/>
          <p14:tracePt t="34532" x="92075" y="2565400"/>
          <p14:tracePt t="34548" x="92075" y="2574925"/>
          <p14:tracePt t="34557" x="92075" y="2584450"/>
          <p14:tracePt t="34562" x="92075" y="2593975"/>
          <p14:tracePt t="34577" x="92075" y="2601913"/>
          <p14:tracePt t="34600" x="92075" y="2611438"/>
          <p14:tracePt t="34623" x="92075" y="2620963"/>
          <p14:tracePt t="34630" x="100013" y="2638425"/>
          <p14:tracePt t="34638" x="100013" y="2647950"/>
          <p14:tracePt t="34647" x="109538" y="2657475"/>
          <p14:tracePt t="34653" x="119063" y="2667000"/>
          <p14:tracePt t="34661" x="128588" y="2674938"/>
          <p14:tracePt t="34668" x="136525" y="2674938"/>
          <p14:tracePt t="34677" x="136525" y="2684463"/>
          <p14:tracePt t="34684" x="146050" y="2693988"/>
          <p14:tracePt t="34700" x="146050" y="2703513"/>
          <p14:tracePt t="34706" x="155575" y="2703513"/>
          <p14:tracePt t="34714" x="165100" y="2711450"/>
          <p14:tracePt t="34721" x="165100" y="2720975"/>
          <p14:tracePt t="34730" x="173038" y="2730500"/>
          <p14:tracePt t="34737" x="182563" y="2730500"/>
          <p14:tracePt t="34746" x="192088" y="2730500"/>
          <p14:tracePt t="34752" x="201613" y="2740025"/>
          <p14:tracePt t="34768" x="201613" y="2747963"/>
          <p14:tracePt t="34775" x="209550" y="2747963"/>
          <p14:tracePt t="34784" x="219075" y="2757488"/>
          <p14:tracePt t="34791" x="228600" y="2757488"/>
          <p14:tracePt t="34799" x="238125" y="2767013"/>
          <p14:tracePt t="34805" x="255588" y="2767013"/>
          <p14:tracePt t="34820" x="265113" y="2784475"/>
          <p14:tracePt t="34829" x="282575" y="2784475"/>
          <p14:tracePt t="34835" x="292100" y="2784475"/>
          <p14:tracePt t="34844" x="301625" y="2784475"/>
          <p14:tracePt t="34859" x="311150" y="2784475"/>
          <p14:tracePt t="34897" x="319088" y="2784475"/>
          <p14:tracePt t="34904" x="328613" y="2784475"/>
          <p14:tracePt t="34919" x="338138" y="2784475"/>
          <p14:tracePt t="34927" x="347663" y="2784475"/>
          <p14:tracePt t="34935" x="355600" y="2784475"/>
          <p14:tracePt t="34942" x="374650" y="2784475"/>
          <p14:tracePt t="34958" x="457200" y="2767013"/>
          <p14:tracePt t="34966" x="501650" y="2757488"/>
          <p14:tracePt t="34972" x="539750" y="2757488"/>
          <p14:tracePt t="34980" x="566738" y="2747963"/>
          <p14:tracePt t="34988" x="612775" y="2747963"/>
          <p14:tracePt t="34997" x="639763" y="2740025"/>
          <p14:tracePt t="35003" x="676275" y="2730500"/>
          <p14:tracePt t="35011" x="703263" y="2730500"/>
          <p14:tracePt t="35019" x="722313" y="2720975"/>
          <p14:tracePt t="35026" x="739775" y="2711450"/>
          <p14:tracePt t="35035" x="749300" y="2703513"/>
          <p14:tracePt t="35041" x="766763" y="2703513"/>
          <p14:tracePt t="35050" x="766763" y="2693988"/>
          <p14:tracePt t="35056" x="776288" y="2693988"/>
          <p14:tracePt t="35066" x="776288" y="2684463"/>
          <p14:tracePt t="35337" x="785813" y="2674938"/>
          <p14:tracePt t="35398" x="785813" y="2667000"/>
          <p14:tracePt t="35505" x="795338" y="2667000"/>
          <p14:tracePt t="45425" x="795338" y="2647950"/>
          <p14:tracePt t="45432" x="785813" y="2638425"/>
          <p14:tracePt t="45440" x="776288" y="2620963"/>
          <p14:tracePt t="45447" x="766763" y="2601913"/>
          <p14:tracePt t="45456" x="766763" y="2593975"/>
          <p14:tracePt t="45462" x="758825" y="2574925"/>
          <p14:tracePt t="45471" x="749300" y="2565400"/>
          <p14:tracePt t="45486" x="749300" y="2557463"/>
          <p14:tracePt t="45495" x="749300" y="2547938"/>
          <p14:tracePt t="45501" x="739775" y="2547938"/>
          <p14:tracePt t="45509" x="739775" y="2538413"/>
          <p14:tracePt t="45515" x="739775" y="2511425"/>
          <p14:tracePt t="45524" x="730250" y="2492375"/>
          <p14:tracePt t="45531" x="722313" y="2447925"/>
          <p14:tracePt t="45539" x="722313" y="2392363"/>
          <p14:tracePt t="45546" x="703263" y="2338388"/>
          <p14:tracePt t="45554" x="703263" y="2265363"/>
          <p14:tracePt t="45561" x="693738" y="2182813"/>
          <p14:tracePt t="45569" x="666750" y="2119313"/>
          <p14:tracePt t="45578" x="657225" y="2027238"/>
          <p14:tracePt t="45584" x="639763" y="1981200"/>
          <p14:tracePt t="45593" x="639763" y="1944688"/>
          <p14:tracePt t="45599" x="639763" y="1927225"/>
          <p14:tracePt t="45608" x="639763" y="1917700"/>
          <p14:tracePt t="45614" x="639763" y="1908175"/>
          <p14:tracePt t="45676" x="639763" y="1898650"/>
          <p14:tracePt t="45721" x="639763" y="1890713"/>
          <p14:tracePt t="45759" x="639763" y="1881188"/>
          <p14:tracePt t="45775" x="639763" y="1871663"/>
          <p14:tracePt t="45782" x="657225" y="1854200"/>
          <p14:tracePt t="45790" x="666750" y="1854200"/>
          <p14:tracePt t="45796" x="676275" y="1844675"/>
          <p14:tracePt t="45805" x="685800" y="1835150"/>
          <p14:tracePt t="45812" x="693738" y="1835150"/>
          <p14:tracePt t="45821" x="722313" y="1825625"/>
          <p14:tracePt t="45828" x="739775" y="1817688"/>
          <p14:tracePt t="45836" x="758825" y="1808163"/>
          <p14:tracePt t="45844" x="785813" y="1808163"/>
          <p14:tracePt t="45850" x="803275" y="1798638"/>
          <p14:tracePt t="45859" x="822325" y="1798638"/>
          <p14:tracePt t="45865" x="849313" y="1789113"/>
          <p14:tracePt t="45874" x="868363" y="1789113"/>
          <p14:tracePt t="45880" x="895350" y="1781175"/>
          <p14:tracePt t="45888" x="912813" y="1781175"/>
          <p14:tracePt t="45895" x="949325" y="1781175"/>
          <p14:tracePt t="45904" x="985838" y="1781175"/>
          <p14:tracePt t="45911" x="1014413" y="1781175"/>
          <p14:tracePt t="45919" x="1058863" y="1781175"/>
          <p14:tracePt t="45928" x="1087438" y="1771650"/>
          <p14:tracePt t="45934" x="1104900" y="1771650"/>
          <p14:tracePt t="45942" x="1141413" y="1771650"/>
          <p14:tracePt t="45949" x="1160463" y="1771650"/>
          <p14:tracePt t="45968" x="1196975" y="1771650"/>
          <p14:tracePt t="45972" x="1223963" y="1771650"/>
          <p14:tracePt t="45979" x="1260475" y="1771650"/>
          <p14:tracePt t="45987" x="1287463" y="1771650"/>
          <p14:tracePt t="45994" x="1316038" y="1771650"/>
          <p14:tracePt t="46003" x="1343025" y="1771650"/>
          <p14:tracePt t="46010" x="1370013" y="1771650"/>
          <p14:tracePt t="46018" x="1389063" y="1771650"/>
          <p14:tracePt t="46025" x="1425575" y="1771650"/>
          <p14:tracePt t="46041" x="1443038" y="1781175"/>
          <p14:tracePt t="46047" x="1452563" y="1781175"/>
          <p14:tracePt t="46055" x="1479550" y="1781175"/>
          <p14:tracePt t="46063" x="1489075" y="1781175"/>
          <p14:tracePt t="46071" x="1506538" y="1781175"/>
          <p14:tracePt t="46078" x="1516063" y="1789113"/>
          <p14:tracePt t="46086" x="1525588" y="1789113"/>
          <p14:tracePt t="46093" x="1535113" y="1789113"/>
          <p14:tracePt t="46101" x="1543050" y="1789113"/>
          <p14:tracePt t="46109" x="1552575" y="1789113"/>
          <p14:tracePt t="46125" x="1562100" y="1798638"/>
          <p14:tracePt t="46131" x="1571625" y="1798638"/>
          <p14:tracePt t="46146" x="1579563" y="1808163"/>
          <p14:tracePt t="46176" x="1589088" y="1808163"/>
          <p14:tracePt t="46185" x="1598613" y="1817688"/>
          <p14:tracePt t="46192" x="1608138" y="1825625"/>
          <p14:tracePt t="46200" x="1625600" y="1825625"/>
          <p14:tracePt t="46208" x="1625600" y="1835150"/>
          <p14:tracePt t="46214" x="1635125" y="1844675"/>
          <p14:tracePt t="46224" x="1635125" y="1854200"/>
          <p14:tracePt t="46238" x="1644650" y="1862138"/>
          <p14:tracePt t="46260" x="1654175" y="1862138"/>
          <p14:tracePt t="46276" x="1654175" y="1871663"/>
          <p14:tracePt t="46283" x="1662113" y="1890713"/>
          <p14:tracePt t="46291" x="1681163" y="1908175"/>
          <p14:tracePt t="46298" x="1690688" y="1927225"/>
          <p14:tracePt t="46307" x="1708150" y="1963738"/>
          <p14:tracePt t="46313" x="1735138" y="1990725"/>
          <p14:tracePt t="46321" x="1744663" y="2009775"/>
          <p14:tracePt t="46329" x="1754188" y="2027238"/>
          <p14:tracePt t="46337" x="1763713" y="2036763"/>
          <p14:tracePt t="46344" x="1763713" y="2046288"/>
          <p14:tracePt t="46352" x="1771650" y="2063750"/>
          <p14:tracePt t="46361" x="1771650" y="2073275"/>
          <p14:tracePt t="46382" x="1771650" y="2082800"/>
          <p14:tracePt t="46390" x="1781175" y="2090738"/>
          <p14:tracePt t="46397" x="1781175" y="2119313"/>
          <p14:tracePt t="46405" x="1781175" y="2136775"/>
          <p14:tracePt t="46412" x="1800225" y="2173288"/>
          <p14:tracePt t="46420" x="1808163" y="2192338"/>
          <p14:tracePt t="46428" x="1808163" y="2209800"/>
          <p14:tracePt t="46436" x="1817688" y="2236788"/>
          <p14:tracePt t="46444" x="1817688" y="2255838"/>
          <p14:tracePt t="46451" x="1827213" y="2265363"/>
          <p14:tracePt t="46459" x="1827213" y="2273300"/>
          <p14:tracePt t="46504" x="1827213" y="2282825"/>
          <p14:tracePt t="46511" x="1827213" y="2292350"/>
          <p14:tracePt t="46519" x="1827213" y="2309813"/>
          <p14:tracePt t="46527" x="1836738" y="2338388"/>
          <p14:tracePt t="46534" x="1836738" y="2392363"/>
          <p14:tracePt t="46542" x="1836738" y="2438400"/>
          <p14:tracePt t="46549" x="1844675" y="2465388"/>
          <p14:tracePt t="46559" x="1844675" y="2484438"/>
          <p14:tracePt t="46564" x="1844675" y="2511425"/>
          <p14:tracePt t="46573" x="1854200" y="2528888"/>
          <p14:tracePt t="46579" x="1854200" y="2538413"/>
          <p14:tracePt t="46588" x="1854200" y="2547938"/>
          <p14:tracePt t="46602" x="1854200" y="2557463"/>
          <p14:tracePt t="46618" x="1854200" y="2565400"/>
          <p14:tracePt t="46627" x="1854200" y="2574925"/>
          <p14:tracePt t="46633" x="1854200" y="2593975"/>
          <p14:tracePt t="46641" x="1854200" y="2630488"/>
          <p14:tracePt t="46648" x="1854200" y="2667000"/>
          <p14:tracePt t="46656" x="1844675" y="2740025"/>
          <p14:tracePt t="46663" x="1836738" y="2776538"/>
          <p14:tracePt t="46671" x="1827213" y="2820988"/>
          <p14:tracePt t="46678" x="1827213" y="2840038"/>
          <p14:tracePt t="46687" x="1817688" y="2857500"/>
          <p14:tracePt t="46694" x="1808163" y="2876550"/>
          <p14:tracePt t="46701" x="1800225" y="2876550"/>
          <p14:tracePt t="46710" x="1800225" y="2886075"/>
          <p14:tracePt t="46725" x="1800225" y="2903538"/>
          <p14:tracePt t="46731" x="1790700" y="2903538"/>
          <p14:tracePt t="46740" x="1771650" y="2930525"/>
          <p14:tracePt t="46746" x="1771650" y="2940050"/>
          <p14:tracePt t="46755" x="1763713" y="2949575"/>
          <p14:tracePt t="46762" x="1754188" y="2968625"/>
          <p14:tracePt t="46770" x="1754188" y="2976563"/>
          <p14:tracePt t="46778" x="1754188" y="2986088"/>
          <p14:tracePt t="46785" x="1754188" y="2995613"/>
          <p14:tracePt t="46794" x="1744663" y="2995613"/>
          <p14:tracePt t="46800" x="1744663" y="3005138"/>
          <p14:tracePt t="46831" x="1735138" y="3013075"/>
          <p14:tracePt t="46891" x="1727200" y="3013075"/>
          <p14:tracePt t="46899" x="1717675" y="3022600"/>
          <p14:tracePt t="46906" x="1708150" y="3022600"/>
          <p14:tracePt t="46913" x="1698625" y="3022600"/>
          <p14:tracePt t="46923" x="1690688" y="3032125"/>
          <p14:tracePt t="46929" x="1654175" y="3041650"/>
          <p14:tracePt t="46937" x="1598613" y="3059113"/>
          <p14:tracePt t="46952" x="1525588" y="3078163"/>
          <p14:tracePt t="46963" x="1498600" y="3078163"/>
          <p14:tracePt t="46967" x="1470025" y="3086100"/>
          <p14:tracePt t="46976" x="1425575" y="3086100"/>
          <p14:tracePt t="46982" x="1406525" y="3086100"/>
          <p14:tracePt t="46990" x="1389063" y="3086100"/>
          <p14:tracePt t="46997" x="1379538" y="3086100"/>
          <p14:tracePt t="47006" x="1370013" y="3086100"/>
          <p14:tracePt t="47012" x="1352550" y="3086100"/>
          <p14:tracePt t="47021" x="1333500" y="3086100"/>
          <p14:tracePt t="47028" x="1306513" y="3086100"/>
          <p14:tracePt t="47036" x="1233488" y="3059113"/>
          <p14:tracePt t="47043" x="1187450" y="3059113"/>
          <p14:tracePt t="47051" x="1160463" y="3049588"/>
          <p14:tracePt t="47058" x="1141413" y="3041650"/>
          <p14:tracePt t="47066" x="1123950" y="3041650"/>
          <p14:tracePt t="47074" x="1114425" y="3041650"/>
          <p14:tracePt t="47081" x="1104900" y="3032125"/>
          <p14:tracePt t="47089" x="1077913" y="3032125"/>
          <p14:tracePt t="47105" x="1068388" y="3032125"/>
          <p14:tracePt t="47119" x="1058863" y="3032125"/>
          <p14:tracePt t="47135" x="1050925" y="3032125"/>
          <p14:tracePt t="47142" x="1050925" y="3022600"/>
          <p14:tracePt t="47149" x="1031875" y="3013075"/>
          <p14:tracePt t="47157" x="1014413" y="3005138"/>
          <p14:tracePt t="47164" x="995363" y="2986088"/>
          <p14:tracePt t="47172" x="985838" y="2976563"/>
          <p14:tracePt t="47180" x="968375" y="2959100"/>
          <p14:tracePt t="47187" x="949325" y="2922588"/>
          <p14:tracePt t="47194" x="912813" y="2894013"/>
          <p14:tracePt t="47211" x="895350" y="2876550"/>
          <p14:tracePt t="47219" x="895350" y="2867025"/>
          <p14:tracePt t="47228" x="885825" y="2867025"/>
          <p14:tracePt t="47233" x="885825" y="2857500"/>
          <p14:tracePt t="47248" x="885825" y="2849563"/>
          <p14:tracePt t="47256" x="885825" y="2840038"/>
          <p14:tracePt t="47263" x="876300" y="2840038"/>
          <p14:tracePt t="47271" x="868363" y="2820988"/>
          <p14:tracePt t="47279" x="858838" y="2784475"/>
          <p14:tracePt t="47287" x="858838" y="2757488"/>
          <p14:tracePt t="47294" x="849313" y="2730500"/>
          <p14:tracePt t="47302" x="849313" y="2703513"/>
          <p14:tracePt t="47311" x="839788" y="2684463"/>
          <p14:tracePt t="47317" x="839788" y="2674938"/>
          <p14:tracePt t="47325" x="839788" y="2657475"/>
          <p14:tracePt t="47341" x="839788" y="2647950"/>
          <p14:tracePt t="47356" x="839788" y="2638425"/>
          <p14:tracePt t="47377" x="839788" y="2630488"/>
          <p14:tracePt t="47401" x="839788" y="2620963"/>
          <p14:tracePt t="47408" x="839788" y="2611438"/>
          <p14:tracePt t="47416" x="839788" y="2593975"/>
          <p14:tracePt t="47424" x="849313" y="2584450"/>
          <p14:tracePt t="47431" x="849313" y="2565400"/>
          <p14:tracePt t="47440" x="858838" y="2565400"/>
          <p14:tracePt t="47446" x="858838" y="2547938"/>
          <p14:tracePt t="47454" x="858838" y="2538413"/>
          <p14:tracePt t="47461" x="868363" y="2538413"/>
          <p14:tracePt t="47469" x="868363" y="2528888"/>
          <p14:tracePt t="47827" x="876300" y="2528888"/>
          <p14:tracePt t="47841" x="885825" y="2528888"/>
          <p14:tracePt t="47848" x="885825" y="2520950"/>
          <p14:tracePt t="47894" x="904875" y="2520950"/>
          <p14:tracePt t="47902" x="931863" y="2520950"/>
          <p14:tracePt t="47909" x="977900" y="2520950"/>
          <p14:tracePt t="47917" x="1031875" y="2520950"/>
          <p14:tracePt t="47925" x="1077913" y="2520950"/>
          <p14:tracePt t="47932" x="1096963" y="2520950"/>
          <p14:tracePt t="47947" x="1114425" y="2520950"/>
          <p14:tracePt t="47956" x="1123950" y="2520950"/>
          <p14:tracePt t="47963" x="1133475" y="2520950"/>
          <p14:tracePt t="47972" x="1141413" y="2520950"/>
          <p14:tracePt t="47978" x="1150938" y="2520950"/>
          <p14:tracePt t="47986" x="1160463" y="2520950"/>
          <p14:tracePt t="47994" x="1177925" y="2520950"/>
          <p14:tracePt t="48001" x="1187450" y="2520950"/>
          <p14:tracePt t="48010" x="1206500" y="2520950"/>
          <p14:tracePt t="48016" x="1214438" y="2520950"/>
          <p14:tracePt t="48024" x="1233488" y="2520950"/>
          <p14:tracePt t="48031" x="1243013" y="2520950"/>
          <p14:tracePt t="48085" x="1250950" y="2520950"/>
          <p14:tracePt t="48145" x="1260475" y="2520950"/>
          <p14:tracePt t="48229" x="1270000" y="2520950"/>
          <p14:tracePt t="48663" x="1223963" y="2538413"/>
          <p14:tracePt t="48669" x="1169988" y="2547938"/>
          <p14:tracePt t="48677" x="1123950" y="2557463"/>
          <p14:tracePt t="48686" x="1096963" y="2565400"/>
          <p14:tracePt t="48693" x="1068388" y="2574925"/>
          <p14:tracePt t="48701" x="1041400" y="2574925"/>
          <p14:tracePt t="48710" x="1022350" y="2574925"/>
          <p14:tracePt t="48716" x="1022350" y="2584450"/>
          <p14:tracePt t="48785" x="1004888" y="2584450"/>
          <p14:tracePt t="48791" x="985838" y="2584450"/>
          <p14:tracePt t="48799" x="958850" y="2584450"/>
          <p14:tracePt t="48807" x="912813" y="2584450"/>
          <p14:tracePt t="48814" x="885825" y="2584450"/>
          <p14:tracePt t="48822" x="839788" y="2584450"/>
          <p14:tracePt t="48829" x="812800" y="2574925"/>
          <p14:tracePt t="48839" x="785813" y="2574925"/>
          <p14:tracePt t="48845" x="766763" y="2574925"/>
          <p14:tracePt t="48853" x="739775" y="2574925"/>
          <p14:tracePt t="48860" x="722313" y="2565400"/>
          <p14:tracePt t="48867" x="703263" y="2565400"/>
          <p14:tracePt t="48876" x="657225" y="2565400"/>
          <p14:tracePt t="48883" x="649288" y="2557463"/>
          <p14:tracePt t="48898" x="639763" y="2557463"/>
          <p14:tracePt t="48921" x="630238" y="2557463"/>
          <p14:tracePt t="48943" x="620713" y="2557463"/>
          <p14:tracePt t="48951" x="620713" y="2547938"/>
          <p14:tracePt t="48961" x="612775" y="2547938"/>
          <p14:tracePt t="48971" x="593725" y="2538413"/>
          <p14:tracePt t="48976" x="584200" y="2538413"/>
          <p14:tracePt t="48982" x="576263" y="2528888"/>
          <p14:tracePt t="48991" x="566738" y="2528888"/>
          <p14:tracePt t="48996" x="557213" y="2528888"/>
          <p14:tracePt t="49006" x="547688" y="2528888"/>
          <p14:tracePt t="49012" x="539750" y="2528888"/>
          <p14:tracePt t="49021" x="520700" y="2528888"/>
          <p14:tracePt t="49027" x="520700" y="2520950"/>
          <p14:tracePt t="49058" x="511175" y="2511425"/>
          <p14:tracePt t="49074" x="501650" y="2501900"/>
          <p14:tracePt t="49096" x="493713" y="2492375"/>
          <p14:tracePt t="49103" x="493713" y="2484438"/>
          <p14:tracePt t="49111" x="484188" y="2484438"/>
          <p14:tracePt t="49119" x="474663" y="2474913"/>
          <p14:tracePt t="49133" x="465138" y="2474913"/>
          <p14:tracePt t="49142" x="465138" y="2465388"/>
          <p14:tracePt t="49171" x="465138" y="2455863"/>
          <p14:tracePt t="49195" x="465138" y="2447925"/>
          <p14:tracePt t="49209" x="465138" y="2438400"/>
          <p14:tracePt t="49218" x="457200" y="2428875"/>
          <p14:tracePt t="49226" x="457200" y="2419350"/>
          <p14:tracePt t="49241" x="457200" y="2411413"/>
          <p14:tracePt t="49247" x="457200" y="2401888"/>
          <p14:tracePt t="49257" x="447675" y="2401888"/>
          <p14:tracePt t="49263" x="447675" y="2392363"/>
          <p14:tracePt t="49272" x="447675" y="2355850"/>
          <p14:tracePt t="49278" x="447675" y="2338388"/>
          <p14:tracePt t="49287" x="447675" y="2309813"/>
          <p14:tracePt t="49293" x="447675" y="2292350"/>
          <p14:tracePt t="49301" x="447675" y="2273300"/>
          <p14:tracePt t="49309" x="447675" y="2265363"/>
          <p14:tracePt t="49317" x="447675" y="2255838"/>
          <p14:tracePt t="49370" x="447675" y="2246313"/>
          <p14:tracePt t="49400" x="447675" y="2236788"/>
          <p14:tracePt t="49416" x="447675" y="2228850"/>
          <p14:tracePt t="49423" x="447675" y="2200275"/>
          <p14:tracePt t="49438" x="447675" y="2192338"/>
          <p14:tracePt t="49455" x="457200" y="2182813"/>
          <p14:tracePt t="49469" x="474663" y="2163763"/>
          <p14:tracePt t="49476" x="493713" y="2136775"/>
          <p14:tracePt t="49484" x="511175" y="2119313"/>
          <p14:tracePt t="49493" x="530225" y="2100263"/>
          <p14:tracePt t="49499" x="557213" y="2082800"/>
          <p14:tracePt t="49507" x="593725" y="2073275"/>
          <p14:tracePt t="49514" x="620713" y="2036763"/>
          <p14:tracePt t="49522" x="649288" y="2027238"/>
          <p14:tracePt t="49529" x="666750" y="2017713"/>
          <p14:tracePt t="49538" x="685800" y="2017713"/>
          <p14:tracePt t="49544" x="703263" y="2009775"/>
          <p14:tracePt t="49560" x="722313" y="2009775"/>
          <p14:tracePt t="49629" x="730250" y="2009775"/>
          <p14:tracePt t="49635" x="739775" y="2009775"/>
          <p14:tracePt t="49643" x="749300" y="2009775"/>
          <p14:tracePt t="49651" x="758825" y="2009775"/>
          <p14:tracePt t="49660" x="776288" y="2009775"/>
          <p14:tracePt t="49667" x="795338" y="2009775"/>
          <p14:tracePt t="49682" x="803275" y="2009775"/>
          <p14:tracePt t="49691" x="822325" y="2009775"/>
          <p14:tracePt t="49696" x="831850" y="2009775"/>
          <p14:tracePt t="49705" x="839788" y="2009775"/>
          <p14:tracePt t="49712" x="849313" y="2017713"/>
          <p14:tracePt t="49720" x="858838" y="2017713"/>
          <p14:tracePt t="49742" x="868363" y="2017713"/>
          <p14:tracePt t="49750" x="868363" y="2027238"/>
          <p14:tracePt t="49774" x="876300" y="2027238"/>
          <p14:tracePt t="49827" x="885825" y="2046288"/>
          <p14:tracePt t="49849" x="885825" y="2054225"/>
          <p14:tracePt t="49856" x="895350" y="2054225"/>
          <p14:tracePt t="49872" x="895350" y="2063750"/>
          <p14:tracePt t="49888" x="904875" y="2063750"/>
          <p14:tracePt t="49978" x="904875" y="2073275"/>
          <p14:tracePt t="50031" x="912813" y="2073275"/>
          <p14:tracePt t="51332" x="912813" y="2063750"/>
          <p14:tracePt t="51355" x="912813" y="2054225"/>
          <p14:tracePt t="51386" x="912813" y="2046288"/>
          <p14:tracePt t="51392" x="912813" y="2036763"/>
          <p14:tracePt t="51400" x="912813" y="2027238"/>
          <p14:tracePt t="51416" x="912813" y="2017713"/>
          <p14:tracePt t="51439" x="912813" y="2009775"/>
          <p14:tracePt t="51470" x="912813" y="2000250"/>
          <p14:tracePt t="53893" x="912813" y="2009775"/>
          <p14:tracePt t="53901" x="904875" y="2009775"/>
          <p14:tracePt t="53916" x="895350" y="2009775"/>
          <p14:tracePt t="53923" x="895350" y="2017713"/>
          <p14:tracePt t="53931" x="885825" y="2017713"/>
          <p14:tracePt t="53939" x="885825" y="2027238"/>
          <p14:tracePt t="53946" x="876300" y="2027238"/>
          <p14:tracePt t="53956" x="876300" y="2036763"/>
          <p14:tracePt t="53962" x="876300" y="2046288"/>
          <p14:tracePt t="53970" x="868363" y="2046288"/>
          <p14:tracePt t="53976" x="858838" y="2063750"/>
          <p14:tracePt t="53985" x="839788" y="2082800"/>
          <p14:tracePt t="53991" x="839788" y="2100263"/>
          <p14:tracePt t="53999" x="831850" y="2100263"/>
          <p14:tracePt t="54007" x="831850" y="2109788"/>
          <p14:tracePt t="54015" x="822325" y="2109788"/>
          <p14:tracePt t="54031" x="822325" y="2119313"/>
          <p14:tracePt t="54045" x="812800" y="2119313"/>
          <p14:tracePt t="54068" x="803275" y="2127250"/>
          <p14:tracePt t="54091" x="803275" y="2136775"/>
          <p14:tracePt t="54114" x="785813" y="2136775"/>
          <p14:tracePt t="54144" x="785813" y="2146300"/>
          <p14:tracePt t="54152" x="776288" y="2155825"/>
          <p14:tracePt t="54159" x="776288" y="2163763"/>
          <p14:tracePt t="54167" x="758825" y="2200275"/>
          <p14:tracePt t="54174" x="730250" y="2219325"/>
          <p14:tracePt t="54182" x="712788" y="2236788"/>
          <p14:tracePt t="54190" x="703263" y="2255838"/>
          <p14:tracePt t="54197" x="703263" y="2265363"/>
          <p14:tracePt t="54206" x="693738" y="2273300"/>
          <p14:tracePt t="54212" x="693738" y="2282825"/>
          <p14:tracePt t="54219" x="685800" y="2292350"/>
          <p14:tracePt t="54239" x="676275" y="2301875"/>
          <p14:tracePt t="54252" x="666750" y="2309813"/>
          <p14:tracePt t="54281" x="666750" y="2319338"/>
          <p14:tracePt t="54288" x="657225" y="2319338"/>
          <p14:tracePt t="54335" x="649288" y="2328863"/>
          <p14:tracePt t="54341" x="649288" y="2346325"/>
          <p14:tracePt t="54349" x="630238" y="2355850"/>
          <p14:tracePt t="54356" x="612775" y="2382838"/>
          <p14:tracePt t="54365" x="603250" y="2428875"/>
          <p14:tracePt t="54372" x="603250" y="2455863"/>
          <p14:tracePt t="54380" x="593725" y="2474913"/>
          <p14:tracePt t="54389" x="584200" y="2501900"/>
          <p14:tracePt t="54394" x="576263" y="2528888"/>
          <p14:tracePt t="54404" x="566738" y="2557463"/>
          <p14:tracePt t="54410" x="566738" y="2565400"/>
          <p14:tracePt t="54419" x="557213" y="2574925"/>
          <p14:tracePt t="54425" x="557213" y="2584450"/>
          <p14:tracePt t="54440" x="557213" y="2593975"/>
          <p14:tracePt t="54471" x="557213" y="2601913"/>
          <p14:tracePt t="54479" x="547688" y="2611438"/>
          <p14:tracePt t="54487" x="547688" y="2620963"/>
          <p14:tracePt t="54493" x="547688" y="2630488"/>
          <p14:tracePt t="54502" x="547688" y="2647950"/>
          <p14:tracePt t="54509" x="539750" y="2667000"/>
          <p14:tracePt t="54518" x="539750" y="2674938"/>
          <p14:tracePt t="54524" x="539750" y="2684463"/>
          <p14:tracePt t="54532" x="539750" y="2693988"/>
          <p14:tracePt t="54548" x="539750" y="2703513"/>
          <p14:tracePt t="54563" x="530225" y="2720975"/>
          <p14:tracePt t="54577" x="530225" y="2730500"/>
          <p14:tracePt t="54585" x="530225" y="2740025"/>
          <p14:tracePt t="54592" x="530225" y="2767013"/>
          <p14:tracePt t="54601" x="530225" y="2784475"/>
          <p14:tracePt t="54607" x="530225" y="2803525"/>
          <p14:tracePt t="54616" x="520700" y="2813050"/>
          <p14:tracePt t="54623" x="520700" y="2820988"/>
          <p14:tracePt t="54631" x="520700" y="2830513"/>
          <p14:tracePt t="54638" x="520700" y="2840038"/>
          <p14:tracePt t="54654" x="520700" y="2849563"/>
          <p14:tracePt t="54668" x="520700" y="2867025"/>
          <p14:tracePt t="54729" x="520700" y="2886075"/>
          <p14:tracePt t="54736" x="520700" y="2894013"/>
          <p14:tracePt t="54744" x="520700" y="2913063"/>
          <p14:tracePt t="54768" x="520700" y="2922588"/>
          <p14:tracePt t="54782" x="511175" y="2922588"/>
          <p14:tracePt t="54805" x="511175" y="2930525"/>
          <p14:tracePt t="54836" x="511175" y="2940050"/>
          <p14:tracePt t="54843" x="511175" y="2959100"/>
          <p14:tracePt t="54851" x="511175" y="2968625"/>
          <p14:tracePt t="54858" x="511175" y="2995613"/>
          <p14:tracePt t="54867" x="511175" y="3005138"/>
          <p14:tracePt t="54873" x="511175" y="3041650"/>
          <p14:tracePt t="54881" x="511175" y="3049588"/>
          <p14:tracePt t="54934" x="511175" y="3059113"/>
          <p14:tracePt t="54965" x="511175" y="3068638"/>
          <p14:tracePt t="54972" x="511175" y="3078163"/>
          <p14:tracePt t="54980" x="520700" y="3095625"/>
          <p14:tracePt t="54988" x="520700" y="3114675"/>
          <p14:tracePt t="54996" x="520700" y="3132138"/>
          <p14:tracePt t="55004" x="520700" y="3151188"/>
          <p14:tracePt t="55019" x="520700" y="3159125"/>
          <p14:tracePt t="55041" x="520700" y="3168650"/>
          <p14:tracePt t="55095" x="520700" y="3187700"/>
          <p14:tracePt t="55103" x="520700" y="3195638"/>
          <p14:tracePt t="55109" x="530225" y="3214688"/>
          <p14:tracePt t="55119" x="530225" y="3232150"/>
          <p14:tracePt t="55133" x="530225" y="3251200"/>
          <p14:tracePt t="55140" x="530225" y="3260725"/>
          <p14:tracePt t="55147" x="539750" y="3260725"/>
          <p14:tracePt t="55164" x="539750" y="3268663"/>
          <p14:tracePt t="55194" x="539750" y="3287713"/>
          <p14:tracePt t="55202" x="539750" y="3305175"/>
          <p14:tracePt t="55208" x="547688" y="3314700"/>
          <p14:tracePt t="55224" x="547688" y="3341688"/>
          <p14:tracePt t="55232" x="547688" y="3360738"/>
          <p14:tracePt t="55240" x="547688" y="3370263"/>
          <p14:tracePt t="55247" x="547688" y="3378200"/>
          <p14:tracePt t="55278" x="547688" y="3387725"/>
          <p14:tracePt t="55316" x="547688" y="3397250"/>
          <p14:tracePt t="55322" x="557213" y="3397250"/>
          <p14:tracePt t="55337" x="557213" y="3406775"/>
          <p14:tracePt t="55353" x="557213" y="3414713"/>
          <p14:tracePt t="55384" x="557213" y="3424238"/>
          <p14:tracePt t="55452" x="557213" y="3433763"/>
          <p14:tracePt t="55468" x="557213" y="3443288"/>
          <p14:tracePt t="55474" x="557213" y="3451225"/>
          <p14:tracePt t="55498" x="566738" y="3451225"/>
          <p14:tracePt t="55581" x="566738" y="3460750"/>
          <p14:tracePt t="55612" x="576263" y="3479800"/>
          <p14:tracePt t="55642" x="584200" y="3487738"/>
          <p14:tracePt t="55672" x="593725" y="3487738"/>
          <p14:tracePt t="55703" x="593725" y="3497263"/>
          <p14:tracePt t="55725" x="603250" y="3497263"/>
          <p14:tracePt t="55741" x="612775" y="3506788"/>
          <p14:tracePt t="55748" x="630238" y="3506788"/>
          <p14:tracePt t="55817" x="639763" y="3516313"/>
          <p14:tracePt t="55833" x="649288" y="3516313"/>
          <p14:tracePt t="55840" x="657225" y="3516313"/>
          <p14:tracePt t="55847" x="666750" y="3524250"/>
          <p14:tracePt t="55855" x="676275" y="3524250"/>
          <p14:tracePt t="55894" x="685800" y="3533775"/>
          <p14:tracePt t="55969" x="693738" y="3533775"/>
          <p14:tracePt t="56038" x="703263" y="3533775"/>
          <p14:tracePt t="56099" x="712788" y="3533775"/>
          <p14:tracePt t="56145" x="722313" y="3533775"/>
          <p14:tracePt t="56151" x="730250" y="3533775"/>
          <p14:tracePt t="56198" x="739775" y="3533775"/>
          <p14:tracePt t="56220" x="749300" y="3533775"/>
          <p14:tracePt t="56259" x="766763" y="3533775"/>
          <p14:tracePt t="56288" x="776288" y="3533775"/>
          <p14:tracePt t="56319" x="785813" y="3533775"/>
          <p14:tracePt t="56349" x="795338" y="3524250"/>
          <p14:tracePt t="56402" x="803275" y="3524250"/>
          <p14:tracePt t="56433" x="812800" y="3516313"/>
          <p14:tracePt t="56455" x="822325" y="3516313"/>
          <p14:tracePt t="56463" x="822325" y="3506788"/>
          <p14:tracePt t="56486" x="831850" y="3506788"/>
          <p14:tracePt t="56493" x="839788" y="3506788"/>
          <p14:tracePt t="56501" x="849313" y="3506788"/>
          <p14:tracePt t="56531" x="849313" y="3497263"/>
          <p14:tracePt t="56585" x="858838" y="3497263"/>
          <p14:tracePt t="60527" x="849313" y="3524250"/>
          <p14:tracePt t="60535" x="831850" y="3570288"/>
          <p14:tracePt t="60542" x="822325" y="3597275"/>
          <p14:tracePt t="60551" x="795338" y="3633788"/>
          <p14:tracePt t="60557" x="785813" y="3670300"/>
          <p14:tracePt t="60566" x="776288" y="3689350"/>
          <p14:tracePt t="60572" x="766763" y="3698875"/>
          <p14:tracePt t="60581" x="766763" y="3706813"/>
          <p14:tracePt t="60588" x="766763" y="3716338"/>
          <p14:tracePt t="60595" x="758825" y="3716338"/>
          <p14:tracePt t="60603" x="758825" y="3725863"/>
          <p14:tracePt t="60611" x="758825" y="3743325"/>
          <p14:tracePt t="60618" x="758825" y="3752850"/>
          <p14:tracePt t="60641" x="749300" y="3762375"/>
          <p14:tracePt t="60650" x="749300" y="3771900"/>
          <p14:tracePt t="60656" x="749300" y="3779838"/>
          <p14:tracePt t="60687" x="749300" y="3789363"/>
          <p14:tracePt t="60694" x="739775" y="3789363"/>
          <p14:tracePt t="60732" x="739775" y="3808413"/>
          <p14:tracePt t="60740" x="739775" y="3835400"/>
          <p14:tracePt t="60748" x="730250" y="3852863"/>
          <p14:tracePt t="60755" x="722313" y="3871913"/>
          <p14:tracePt t="60763" x="722313" y="3881438"/>
          <p14:tracePt t="60770" x="703263" y="3889375"/>
          <p14:tracePt t="60778" x="703263" y="3898900"/>
          <p14:tracePt t="60786" x="693738" y="3898900"/>
          <p14:tracePt t="60793" x="693738" y="3908425"/>
          <p14:tracePt t="60824" x="685800" y="3917950"/>
          <p14:tracePt t="60839" x="685800" y="3927475"/>
          <p14:tracePt t="60846" x="685800" y="3944938"/>
          <p14:tracePt t="60854" x="676275" y="3954463"/>
          <p14:tracePt t="60861" x="676275" y="3981450"/>
          <p14:tracePt t="60869" x="666750" y="4008438"/>
          <p14:tracePt t="60877" x="657225" y="4027488"/>
          <p14:tracePt t="60885" x="657225" y="4037013"/>
          <p14:tracePt t="60892" x="657225" y="4044950"/>
          <p14:tracePt t="60901" x="649288" y="4044950"/>
          <p14:tracePt t="60915" x="649288" y="4054475"/>
          <p14:tracePt t="61455" x="649288" y="4064000"/>
          <p14:tracePt t="61462" x="649288" y="4073525"/>
          <p14:tracePt t="61469" x="649288" y="4081463"/>
          <p14:tracePt t="61485" x="649288" y="4090988"/>
          <p14:tracePt t="61507" x="639763" y="4100513"/>
          <p14:tracePt t="61522" x="639763" y="4110038"/>
          <p14:tracePt t="61531" x="630238" y="4117975"/>
          <p14:tracePt t="61537" x="630238" y="4127500"/>
          <p14:tracePt t="67473" x="630238" y="4117975"/>
          <p14:tracePt t="67481" x="620713" y="4117975"/>
          <p14:tracePt t="67488" x="620713" y="4110038"/>
          <p14:tracePt t="67503" x="620713" y="4100513"/>
          <p14:tracePt t="67527" x="620713" y="4090988"/>
          <p14:tracePt t="67557" x="620713" y="4081463"/>
          <p14:tracePt t="67579" x="620713" y="4073525"/>
          <p14:tracePt t="67617" x="620713" y="4064000"/>
          <p14:tracePt t="67625" x="620713" y="4054475"/>
          <p14:tracePt t="67686" x="620713" y="4044950"/>
          <p14:tracePt t="67701" x="620713" y="4037013"/>
          <p14:tracePt t="67716" x="630238" y="4017963"/>
          <p14:tracePt t="67724" x="649288" y="3990975"/>
          <p14:tracePt t="67731" x="657225" y="3971925"/>
          <p14:tracePt t="67739" x="676275" y="3944938"/>
          <p14:tracePt t="67747" x="685800" y="3927475"/>
          <p14:tracePt t="67755" x="703263" y="3908425"/>
          <p14:tracePt t="67763" x="722313" y="3898900"/>
          <p14:tracePt t="67769" x="749300" y="3881438"/>
          <p14:tracePt t="67780" x="749300" y="3871913"/>
          <p14:tracePt t="67784" x="758825" y="3871913"/>
          <p14:tracePt t="67793" x="758825" y="3862388"/>
          <p14:tracePt t="67799" x="766763" y="3862388"/>
          <p14:tracePt t="67915" x="785813" y="3852863"/>
          <p14:tracePt t="67921" x="795338" y="3852863"/>
          <p14:tracePt t="67929" x="812800" y="3844925"/>
          <p14:tracePt t="67936" x="822325" y="3844925"/>
          <p14:tracePt t="67946" x="822325" y="3825875"/>
          <p14:tracePt t="68994" x="822325" y="3835400"/>
          <p14:tracePt t="69101" x="831850" y="3835400"/>
          <p14:tracePt t="69116" x="831850" y="3844925"/>
          <p14:tracePt t="69160" x="831850" y="3852863"/>
          <p14:tracePt t="69168" x="839788" y="3852863"/>
          <p14:tracePt t="69222" x="839788" y="3862388"/>
          <p14:tracePt t="69245" x="849313" y="3862388"/>
          <p14:tracePt t="69473" x="858838" y="3862388"/>
          <p14:tracePt t="70401" x="849313" y="3871913"/>
          <p14:tracePt t="70409" x="839788" y="3871913"/>
          <p14:tracePt t="70416" x="831850" y="3881438"/>
          <p14:tracePt t="70425" x="822325" y="3881438"/>
          <p14:tracePt t="70741" x="776288" y="3898900"/>
          <p14:tracePt t="70750" x="766763" y="3908425"/>
          <p14:tracePt t="70756" x="758825" y="3917950"/>
          <p14:tracePt t="70764" x="749300" y="3935413"/>
          <p14:tracePt t="70771" x="730250" y="3944938"/>
          <p14:tracePt t="70780" x="722313" y="3954463"/>
          <p14:tracePt t="70795" x="712788" y="3963988"/>
          <p14:tracePt t="70802" x="703263" y="3963988"/>
          <p14:tracePt t="71274" x="712788" y="3963988"/>
          <p14:tracePt t="71289" x="712788" y="3954463"/>
          <p14:tracePt t="71297" x="722313" y="3954463"/>
          <p14:tracePt t="71319" x="722313" y="3944938"/>
          <p14:tracePt t="71326" x="730250" y="3944938"/>
          <p14:tracePt t="71334" x="749300" y="3935413"/>
          <p14:tracePt t="71343" x="766763" y="3935413"/>
          <p14:tracePt t="71349" x="795338" y="3935413"/>
          <p14:tracePt t="71358" x="839788" y="3935413"/>
          <p14:tracePt t="71365" x="868363" y="3935413"/>
          <p14:tracePt t="71374" x="895350" y="3935413"/>
          <p14:tracePt t="71380" x="912813" y="3935413"/>
          <p14:tracePt t="71388" x="931863" y="3935413"/>
          <p14:tracePt t="71395" x="941388" y="3935413"/>
          <p14:tracePt t="71403" x="949325" y="3935413"/>
          <p14:tracePt t="71419" x="958850" y="3935413"/>
          <p14:tracePt t="71441" x="977900" y="3935413"/>
          <p14:tracePt t="71448" x="995363" y="3935413"/>
          <p14:tracePt t="71458" x="1004888" y="3935413"/>
          <p14:tracePt t="71463" x="1014413" y="3935413"/>
          <p14:tracePt t="71472" x="1022350" y="3935413"/>
          <p14:tracePt t="71685" x="1022350" y="3944938"/>
          <p14:tracePt t="71708" x="1014413" y="3944938"/>
          <p14:tracePt t="71745" x="1014413" y="3954463"/>
          <p14:tracePt t="71768" x="1004888" y="3954463"/>
          <p14:tracePt t="71791" x="1004888" y="3963988"/>
          <p14:tracePt t="71799" x="995363" y="3963988"/>
          <p14:tracePt t="71806" x="985838" y="3971925"/>
          <p14:tracePt t="71813" x="985838" y="3981450"/>
          <p14:tracePt t="71844" x="985838" y="3990975"/>
          <p14:tracePt t="71852" x="977900" y="3990975"/>
          <p14:tracePt t="71867" x="968375" y="3990975"/>
          <p14:tracePt t="71876" x="968375" y="4000500"/>
          <p14:tracePt t="71891" x="958850" y="4000500"/>
          <p14:tracePt t="71897" x="949325" y="4000500"/>
          <p14:tracePt t="71913" x="941388" y="4000500"/>
          <p14:tracePt t="71921" x="922338" y="4008438"/>
          <p14:tracePt t="71928" x="895350" y="4027488"/>
          <p14:tracePt t="71936" x="858838" y="4037013"/>
          <p14:tracePt t="71943" x="822325" y="4044950"/>
          <p14:tracePt t="71950" x="785813" y="4054475"/>
          <p14:tracePt t="71959" x="749300" y="4064000"/>
          <p14:tracePt t="71971" x="722313" y="4090988"/>
          <p14:tracePt t="71974" x="703263" y="4117975"/>
          <p14:tracePt t="71980" x="693738" y="4117975"/>
          <p14:tracePt t="71989" x="676275" y="4127500"/>
          <p14:tracePt t="71996" x="657225" y="4137025"/>
          <p14:tracePt t="72004" x="649288" y="4146550"/>
          <p14:tracePt t="72013" x="630238" y="4154488"/>
          <p14:tracePt t="72019" x="612775" y="4154488"/>
          <p14:tracePt t="72028" x="603250" y="4164013"/>
          <p14:tracePt t="72476" x="612775" y="4183063"/>
          <p14:tracePt t="72482" x="620713" y="4183063"/>
          <p14:tracePt t="72491" x="639763" y="4183063"/>
          <p14:tracePt t="72498" x="649288" y="4191000"/>
          <p14:tracePt t="72507" x="657225" y="4191000"/>
          <p14:tracePt t="72513" x="666750" y="4191000"/>
          <p14:tracePt t="72521" x="676275" y="4191000"/>
          <p14:tracePt t="72529" x="685800" y="4191000"/>
          <p14:tracePt t="72536" x="693738" y="4191000"/>
          <p14:tracePt t="72567" x="693738" y="4200525"/>
          <p14:tracePt t="72590" x="712788" y="4200525"/>
          <p14:tracePt t="72596" x="730250" y="4200525"/>
          <p14:tracePt t="72604" x="749300" y="4200525"/>
          <p14:tracePt t="72612" x="766763" y="4200525"/>
          <p14:tracePt t="72620" x="776288" y="4210050"/>
          <p14:tracePt t="72628" x="785813" y="4210050"/>
          <p14:tracePt t="72635" x="795338" y="4210050"/>
          <p14:tracePt t="72643" x="803275" y="4210050"/>
          <p14:tracePt t="72650" x="812800" y="4210050"/>
          <p14:tracePt t="72659" x="831850" y="4210050"/>
          <p14:tracePt t="72665" x="839788" y="4210050"/>
          <p14:tracePt t="72673" x="849313" y="4210050"/>
          <p14:tracePt t="72689" x="858838" y="4210050"/>
          <p14:tracePt t="72726" x="868363" y="4210050"/>
          <p14:tracePt t="72772" x="876300" y="4210050"/>
          <p14:tracePt t="72779" x="885825" y="4210050"/>
          <p14:tracePt t="72794" x="895350" y="4210050"/>
          <p14:tracePt t="72802" x="904875" y="4210050"/>
          <p14:tracePt t="72817" x="912813" y="4210050"/>
          <p14:tracePt t="74171" x="904875" y="4210050"/>
          <p14:tracePt t="74209" x="895350" y="4200525"/>
          <p14:tracePt t="74217" x="885825" y="4191000"/>
          <p14:tracePt t="74224" x="868363" y="4173538"/>
          <p14:tracePt t="74231" x="839788" y="4173538"/>
          <p14:tracePt t="74239" x="822325" y="4164013"/>
          <p14:tracePt t="74246" x="795338" y="4154488"/>
          <p14:tracePt t="74256" x="776288" y="4146550"/>
          <p14:tracePt t="74261" x="739775" y="4137025"/>
          <p14:tracePt t="74270" x="722313" y="4127500"/>
          <p14:tracePt t="74277" x="712788" y="4117975"/>
          <p14:tracePt t="74294" x="703263" y="4110038"/>
          <p14:tracePt t="74300" x="693738" y="4110038"/>
          <p14:tracePt t="74323" x="685800" y="4110038"/>
          <p14:tracePt t="74330" x="676275" y="4100513"/>
          <p14:tracePt t="74339" x="666750" y="4100513"/>
          <p14:tracePt t="74354" x="649288" y="4090988"/>
          <p14:tracePt t="74360" x="639763" y="4090988"/>
          <p14:tracePt t="74369" x="612775" y="4081463"/>
          <p14:tracePt t="74376" x="584200" y="4081463"/>
          <p14:tracePt t="74383" x="566738" y="4081463"/>
          <p14:tracePt t="74393" x="557213" y="4081463"/>
          <p14:tracePt t="74398" x="539750" y="4081463"/>
          <p14:tracePt t="74408" x="530225" y="4073525"/>
          <p14:tracePt t="74423" x="520700" y="4073525"/>
          <p14:tracePt t="74429" x="511175" y="4073525"/>
          <p14:tracePt t="74954" x="539750" y="4090988"/>
          <p14:tracePt t="74962" x="566738" y="4100513"/>
          <p14:tracePt t="74968" x="584200" y="4110038"/>
          <p14:tracePt t="74977" x="612775" y="4137025"/>
          <p14:tracePt t="74985" x="649288" y="4146550"/>
          <p14:tracePt t="74994" x="666750" y="4154488"/>
          <p14:tracePt t="74999" x="685800" y="4154488"/>
          <p14:tracePt t="75008" x="685800" y="4164013"/>
          <p14:tracePt t="75014" x="693738" y="4164013"/>
          <p14:tracePt t="75022" x="703263" y="4164013"/>
          <p14:tracePt t="75030" x="712788" y="4164013"/>
          <p14:tracePt t="75039" x="722313" y="4164013"/>
          <p14:tracePt t="75045" x="730250" y="4164013"/>
          <p14:tracePt t="75053" x="739775" y="4173538"/>
          <p14:tracePt t="75068" x="749300" y="4173538"/>
          <p14:tracePt t="75076" x="766763" y="4183063"/>
          <p14:tracePt t="75083" x="785813" y="4191000"/>
          <p14:tracePt t="75091" x="795338" y="4191000"/>
          <p14:tracePt t="75098" x="803275" y="4200525"/>
          <p14:tracePt t="75107" x="812800" y="4200525"/>
          <p14:tracePt t="75113" x="822325" y="4210050"/>
          <p14:tracePt t="75159" x="831850" y="4219575"/>
          <p14:tracePt t="75168" x="839788" y="4219575"/>
          <p14:tracePt t="75174" x="839788" y="4227513"/>
          <p14:tracePt t="79219" x="839788" y="4219575"/>
          <p14:tracePt t="79249" x="831850" y="4210050"/>
          <p14:tracePt t="79302" x="831850" y="4200525"/>
          <p14:tracePt t="79371" x="822325" y="4200525"/>
          <p14:tracePt t="79409" x="822325" y="4191000"/>
          <p14:tracePt t="79461" x="812800" y="4191000"/>
          <p14:tracePt t="79561" x="803275" y="4191000"/>
          <p14:tracePt t="79835" x="795338" y="4191000"/>
          <p14:tracePt t="79850" x="785813" y="4191000"/>
          <p14:tracePt t="79872" x="776288" y="4191000"/>
          <p14:tracePt t="79918" x="766763" y="4191000"/>
          <p14:tracePt t="79986" x="749300" y="4191000"/>
          <p14:tracePt t="80025" x="739775" y="4191000"/>
          <p14:tracePt t="80048" x="730250" y="4191000"/>
          <p14:tracePt t="80085" x="730250" y="4200525"/>
          <p14:tracePt t="80108" x="722313" y="4200525"/>
          <p14:tracePt t="80206" x="712788" y="4200525"/>
          <p14:tracePt t="80230" x="712788" y="4210050"/>
          <p14:tracePt t="80246" x="703263" y="4210050"/>
          <p14:tracePt t="80269" x="693738" y="4210050"/>
          <p14:tracePt t="80290" x="685800" y="4210050"/>
          <p14:tracePt t="80298" x="676275" y="4219575"/>
          <p14:tracePt t="80305" x="666750" y="4219575"/>
          <p14:tracePt t="80313" x="649288" y="4237038"/>
          <p14:tracePt t="80321" x="639763" y="4237038"/>
          <p14:tracePt t="80328" x="630238" y="4246563"/>
          <p14:tracePt t="80338" x="603250" y="4256088"/>
          <p14:tracePt t="80343" x="593725" y="4256088"/>
          <p14:tracePt t="80352" x="566738" y="4264025"/>
          <p14:tracePt t="80358" x="547688" y="4273550"/>
          <p14:tracePt t="80367" x="539750" y="4283075"/>
          <p14:tracePt t="80374" x="530225" y="4292600"/>
          <p14:tracePt t="80406" x="520700" y="4292600"/>
          <p14:tracePt t="80625" x="520700" y="4300538"/>
          <p14:tracePt t="80633" x="520700" y="4310063"/>
          <p14:tracePt t="80640" x="511175" y="4310063"/>
          <p14:tracePt t="80655" x="493713" y="4319588"/>
          <p14:tracePt t="81203" x="493713" y="4329113"/>
          <p14:tracePt t="81279" x="493713" y="4337050"/>
          <p14:tracePt t="81294" x="493713" y="4346575"/>
          <p14:tracePt t="81302" x="493713" y="4365625"/>
          <p14:tracePt t="81309" x="511175" y="4383088"/>
          <p14:tracePt t="81318" x="530225" y="4429125"/>
          <p14:tracePt t="81324" x="539750" y="4456113"/>
          <p14:tracePt t="81333" x="547688" y="4475163"/>
          <p14:tracePt t="81340" x="557213" y="4492625"/>
          <p14:tracePt t="81348" x="557213" y="4502150"/>
          <p14:tracePt t="81356" x="566738" y="4519613"/>
          <p14:tracePt t="81363" x="576263" y="4538663"/>
          <p14:tracePt t="81371" x="576263" y="4556125"/>
          <p14:tracePt t="81378" x="584200" y="4565650"/>
          <p14:tracePt t="81385" x="584200" y="4575175"/>
          <p14:tracePt t="81393" x="593725" y="4592638"/>
          <p14:tracePt t="81408" x="593725" y="4602163"/>
          <p14:tracePt t="81454" x="593725" y="4621213"/>
          <p14:tracePt t="81461" x="603250" y="4629150"/>
          <p14:tracePt t="81470" x="612775" y="4648200"/>
          <p14:tracePt t="81476" x="620713" y="4665663"/>
          <p14:tracePt t="81485" x="620713" y="4675188"/>
          <p14:tracePt t="81491" x="639763" y="4684713"/>
          <p14:tracePt t="81735" x="649288" y="4684713"/>
          <p14:tracePt t="81742" x="666750" y="4684713"/>
          <p14:tracePt t="81751" x="676275" y="4684713"/>
          <p14:tracePt t="81757" x="693738" y="4675188"/>
          <p14:tracePt t="81766" x="712788" y="4665663"/>
          <p14:tracePt t="81773" x="730250" y="4657725"/>
          <p14:tracePt t="81781" x="739775" y="4657725"/>
          <p14:tracePt t="81796" x="749300" y="4648200"/>
          <p14:tracePt t="81849" x="749300" y="4638675"/>
          <p14:tracePt t="81865" x="766763" y="4638675"/>
          <p14:tracePt t="81871" x="776288" y="4638675"/>
          <p14:tracePt t="81888" x="785813" y="4629150"/>
          <p14:tracePt t="81910" x="795338" y="4629150"/>
          <p14:tracePt t="81918" x="795338" y="4621213"/>
          <p14:tracePt t="81925" x="803275" y="4621213"/>
          <p14:tracePt t="81933" x="812800" y="4621213"/>
          <p14:tracePt t="81949" x="831850" y="4611688"/>
          <p14:tracePt t="81957" x="849313" y="4611688"/>
          <p14:tracePt t="81971" x="876300" y="4602163"/>
          <p14:tracePt t="81978" x="895350" y="4584700"/>
          <p14:tracePt t="81987" x="922338" y="4565650"/>
          <p14:tracePt t="81993" x="941388" y="4556125"/>
          <p14:tracePt t="82002" x="949325" y="4556125"/>
          <p14:tracePt t="82008" x="958850" y="4556125"/>
          <p14:tracePt t="82018" x="968375" y="4556125"/>
          <p14:tracePt t="82032" x="977900" y="455612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İMİNG" val="|3.1|20.9|16.6"/>
</p:tagLst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4141</TotalTime>
  <Words>793</Words>
  <Application>Microsoft Office PowerPoint</Application>
  <PresentationFormat>On-screen Show (4:3)</PresentationFormat>
  <Paragraphs>98</Paragraphs>
  <Slides>10</Slides>
  <Notes>7</Notes>
  <HiddenSlides>0</HiddenSlides>
  <MMClips>10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Garamond</vt:lpstr>
      <vt:lpstr>Times New Roman</vt:lpstr>
      <vt:lpstr>Verdana</vt:lpstr>
      <vt:lpstr>Wingdings</vt:lpstr>
      <vt:lpstr>Level</vt:lpstr>
      <vt:lpstr>Chart</vt:lpstr>
      <vt:lpstr> Introduction to Software Engineering</vt:lpstr>
      <vt:lpstr>Why estimate cost</vt:lpstr>
      <vt:lpstr>Why estimate cost</vt:lpstr>
      <vt:lpstr>Issues with cost estimating methods</vt:lpstr>
      <vt:lpstr>Effort Estimation</vt:lpstr>
      <vt:lpstr>Effort measures</vt:lpstr>
      <vt:lpstr>Staff-Month</vt:lpstr>
      <vt:lpstr>Cannot just allocate people arbitrarily</vt:lpstr>
      <vt:lpstr>Estimating Software cost &amp; schedule</vt:lpstr>
      <vt:lpstr> simple effort calculation method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Tolga Can</dc:creator>
  <cp:lastModifiedBy>Ozan Özdemir</cp:lastModifiedBy>
  <cp:revision>177</cp:revision>
  <cp:lastPrinted>1601-01-01T00:00:00Z</cp:lastPrinted>
  <dcterms:created xsi:type="dcterms:W3CDTF">1601-01-01T00:00:00Z</dcterms:created>
  <dcterms:modified xsi:type="dcterms:W3CDTF">2023-02-11T14:24:13Z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